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62" r:id="rId4"/>
    <p:sldId id="259" r:id="rId5"/>
    <p:sldId id="260" r:id="rId6"/>
    <p:sldId id="261" r:id="rId7"/>
    <p:sldId id="274" r:id="rId8"/>
    <p:sldId id="263" r:id="rId9"/>
    <p:sldId id="264" r:id="rId10"/>
    <p:sldId id="273" r:id="rId11"/>
    <p:sldId id="267" r:id="rId12"/>
    <p:sldId id="281" r:id="rId13"/>
    <p:sldId id="282" r:id="rId14"/>
    <p:sldId id="283" r:id="rId15"/>
    <p:sldId id="284" r:id="rId16"/>
    <p:sldId id="275" r:id="rId17"/>
    <p:sldId id="278" r:id="rId18"/>
    <p:sldId id="279" r:id="rId19"/>
    <p:sldId id="280" r:id="rId20"/>
    <p:sldId id="276" r:id="rId21"/>
    <p:sldId id="277" r:id="rId22"/>
    <p:sldId id="285" r:id="rId23"/>
    <p:sldId id="288" r:id="rId24"/>
    <p:sldId id="286" r:id="rId25"/>
    <p:sldId id="287" r:id="rId26"/>
    <p:sldId id="289" r:id="rId27"/>
    <p:sldId id="290" r:id="rId28"/>
    <p:sldId id="293" r:id="rId29"/>
    <p:sldId id="291" r:id="rId30"/>
    <p:sldId id="304" r:id="rId31"/>
    <p:sldId id="305" r:id="rId32"/>
    <p:sldId id="266" r:id="rId33"/>
    <p:sldId id="268" r:id="rId34"/>
    <p:sldId id="271" r:id="rId35"/>
    <p:sldId id="294" r:id="rId36"/>
    <p:sldId id="296" r:id="rId37"/>
    <p:sldId id="295" r:id="rId38"/>
    <p:sldId id="298" r:id="rId39"/>
    <p:sldId id="297" r:id="rId40"/>
    <p:sldId id="299" r:id="rId41"/>
    <p:sldId id="301" r:id="rId42"/>
    <p:sldId id="300" r:id="rId43"/>
    <p:sldId id="302" r:id="rId44"/>
    <p:sldId id="303" r:id="rId45"/>
    <p:sldId id="269" r:id="rId46"/>
    <p:sldId id="270" r:id="rId47"/>
    <p:sldId id="272" r:id="rId48"/>
    <p:sldId id="25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1D1F22"/>
    <a:srgbClr val="2A2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94"/>
    <p:restoredTop sz="94732"/>
  </p:normalViewPr>
  <p:slideViewPr>
    <p:cSldViewPr snapToGrid="0">
      <p:cViewPr>
        <p:scale>
          <a:sx n="100" d="100"/>
          <a:sy n="100" d="100"/>
        </p:scale>
        <p:origin x="3376" y="2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5A9C90-E4B3-4866-B1EE-3DD9C666F775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C3FDFA-55C0-46A6-841F-A6E0BC5BB800}">
      <dgm:prSet custT="1"/>
      <dgm:spPr>
        <a:solidFill>
          <a:schemeClr val="bg1"/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</a:effectLst>
      </dgm:spPr>
      <dgm:t>
        <a:bodyPr anchor="t" anchorCtr="0"/>
        <a:lstStyle/>
        <a:p>
          <a:pPr algn="ctr">
            <a:lnSpc>
              <a:spcPct val="100000"/>
            </a:lnSpc>
          </a:pPr>
          <a:r>
            <a:rPr lang="en-US" sz="2200">
              <a:latin typeface="Futura Medium" panose="020B0602020204020303" pitchFamily="34" charset="-79"/>
              <a:cs typeface="Futura Medium" panose="020B0602020204020303" pitchFamily="34" charset="-79"/>
            </a:rPr>
            <a:t>Parameterize clients with requests.</a:t>
          </a:r>
        </a:p>
      </dgm:t>
    </dgm:pt>
    <dgm:pt modelId="{EE2E73FC-C4F4-4935-9361-BA8E433BF83B}" type="parTrans" cxnId="{FAF82A94-A2E6-4E32-8FD1-85BE4467BEC3}">
      <dgm:prSet/>
      <dgm:spPr/>
      <dgm:t>
        <a:bodyPr/>
        <a:lstStyle/>
        <a:p>
          <a:endParaRPr lang="en-US"/>
        </a:p>
      </dgm:t>
    </dgm:pt>
    <dgm:pt modelId="{565A3D38-A1FC-4102-A91B-782FE14B4907}" type="sibTrans" cxnId="{FAF82A94-A2E6-4E32-8FD1-85BE4467BEC3}">
      <dgm:prSet phldrT="1" phldr="0"/>
      <dgm:spPr>
        <a:solidFill>
          <a:srgbClr val="FFC000"/>
        </a:solidFill>
        <a:ln>
          <a:noFill/>
        </a:ln>
      </dgm:spPr>
      <dgm:t>
        <a:bodyPr/>
        <a:lstStyle/>
        <a:p>
          <a:r>
            <a:rPr lang="en-US"/>
            <a:t>1</a:t>
          </a:r>
        </a:p>
      </dgm:t>
    </dgm:pt>
    <dgm:pt modelId="{548AA183-3380-43D9-BCCA-FA32D1BC0E65}">
      <dgm:prSet custT="1"/>
      <dgm:spPr>
        <a:solidFill>
          <a:schemeClr val="bg1"/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</a:effectLst>
      </dgm:spPr>
      <dgm:t>
        <a:bodyPr anchor="t" anchorCtr="0"/>
        <a:lstStyle/>
        <a:p>
          <a:pPr algn="ctr">
            <a:lnSpc>
              <a:spcPct val="100000"/>
            </a:lnSpc>
          </a:pPr>
          <a:r>
            <a:rPr lang="en-US" sz="2200" dirty="0">
              <a:latin typeface="Futura Medium" panose="020B0602020204020303" pitchFamily="34" charset="-79"/>
              <a:cs typeface="Futura Medium" panose="020B0602020204020303" pitchFamily="34" charset="-79"/>
            </a:rPr>
            <a:t>Support undoable operations.</a:t>
          </a:r>
        </a:p>
      </dgm:t>
    </dgm:pt>
    <dgm:pt modelId="{A6833901-AF66-4B10-9641-A42E8C615C20}" type="parTrans" cxnId="{78C5DC02-0C19-42A8-9EC4-CFECA6DEC5F1}">
      <dgm:prSet/>
      <dgm:spPr/>
      <dgm:t>
        <a:bodyPr/>
        <a:lstStyle/>
        <a:p>
          <a:endParaRPr lang="en-US"/>
        </a:p>
      </dgm:t>
    </dgm:pt>
    <dgm:pt modelId="{0DEF3D40-D57A-4042-A082-716F33220291}" type="sibTrans" cxnId="{78C5DC02-0C19-42A8-9EC4-CFECA6DEC5F1}">
      <dgm:prSet phldrT="2" phldr="0"/>
      <dgm:spPr>
        <a:solidFill>
          <a:srgbClr val="FFC000"/>
        </a:solidFill>
        <a:ln>
          <a:noFill/>
        </a:ln>
      </dgm:spPr>
      <dgm:t>
        <a:bodyPr/>
        <a:lstStyle/>
        <a:p>
          <a:r>
            <a:rPr lang="en-US"/>
            <a:t>2</a:t>
          </a:r>
        </a:p>
      </dgm:t>
    </dgm:pt>
    <dgm:pt modelId="{542AC37C-4B8F-4C73-950E-109C2C393872}">
      <dgm:prSet custT="1"/>
      <dgm:spPr>
        <a:solidFill>
          <a:schemeClr val="bg1"/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</a:effectLst>
      </dgm:spPr>
      <dgm:t>
        <a:bodyPr anchor="t" anchorCtr="0"/>
        <a:lstStyle/>
        <a:p>
          <a:pPr algn="ctr">
            <a:lnSpc>
              <a:spcPct val="100000"/>
            </a:lnSpc>
          </a:pPr>
          <a:r>
            <a:rPr lang="en-US" sz="2200">
              <a:latin typeface="Futura Medium" panose="020B0602020204020303" pitchFamily="34" charset="-79"/>
              <a:cs typeface="Futura Medium" panose="020B0602020204020303" pitchFamily="34" charset="-79"/>
            </a:rPr>
            <a:t>Encapsulate a request as an object</a:t>
          </a:r>
        </a:p>
      </dgm:t>
    </dgm:pt>
    <dgm:pt modelId="{45F4E44E-C209-47FB-963C-9EF65E4381B6}" type="parTrans" cxnId="{7B8C2388-0A3C-4243-93CD-8659C36D2A9B}">
      <dgm:prSet/>
      <dgm:spPr/>
      <dgm:t>
        <a:bodyPr/>
        <a:lstStyle/>
        <a:p>
          <a:endParaRPr lang="en-US"/>
        </a:p>
      </dgm:t>
    </dgm:pt>
    <dgm:pt modelId="{00E57248-0A16-4A9D-B18B-41BD45C092B7}" type="sibTrans" cxnId="{7B8C2388-0A3C-4243-93CD-8659C36D2A9B}">
      <dgm:prSet phldrT="3" phldr="0"/>
      <dgm:spPr>
        <a:solidFill>
          <a:srgbClr val="FFC000"/>
        </a:solidFill>
        <a:ln>
          <a:noFill/>
        </a:ln>
      </dgm:spPr>
      <dgm:t>
        <a:bodyPr/>
        <a:lstStyle/>
        <a:p>
          <a:r>
            <a:rPr lang="en-US"/>
            <a:t>3</a:t>
          </a:r>
        </a:p>
      </dgm:t>
    </dgm:pt>
    <dgm:pt modelId="{5D72D501-36BE-4A0D-8112-365C05ADF893}">
      <dgm:prSet custT="1"/>
      <dgm:spPr>
        <a:solidFill>
          <a:schemeClr val="bg1"/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/>
      </dgm:spPr>
      <dgm:t>
        <a:bodyPr anchor="t" anchorCtr="0">
          <a:flatTx/>
        </a:bodyPr>
        <a:lstStyle/>
        <a:p>
          <a:pPr algn="ctr">
            <a:lnSpc>
              <a:spcPct val="100000"/>
            </a:lnSpc>
          </a:pPr>
          <a:r>
            <a:rPr lang="en-US" sz="2200" dirty="0">
              <a:latin typeface="Futura Medium" panose="020B0602020204020303" pitchFamily="34" charset="-79"/>
              <a:cs typeface="Futura Medium" panose="020B0602020204020303" pitchFamily="34" charset="-79"/>
            </a:rPr>
            <a:t>Delay, queue, or log requests.</a:t>
          </a:r>
        </a:p>
      </dgm:t>
    </dgm:pt>
    <dgm:pt modelId="{2C0C6EC5-10CC-4AA8-A37D-9A8AD0962C75}" type="parTrans" cxnId="{DB95D40F-CB8F-40FB-B627-9BFF01F51591}">
      <dgm:prSet/>
      <dgm:spPr/>
      <dgm:t>
        <a:bodyPr/>
        <a:lstStyle/>
        <a:p>
          <a:endParaRPr lang="en-US"/>
        </a:p>
      </dgm:t>
    </dgm:pt>
    <dgm:pt modelId="{573BE020-2226-487D-B699-86EBD278B03B}" type="sibTrans" cxnId="{DB95D40F-CB8F-40FB-B627-9BFF01F51591}">
      <dgm:prSet phldrT="4" phldr="0"/>
      <dgm:spPr>
        <a:solidFill>
          <a:srgbClr val="FFC000"/>
        </a:solidFill>
        <a:ln>
          <a:noFill/>
        </a:ln>
      </dgm:spPr>
      <dgm:t>
        <a:bodyPr/>
        <a:lstStyle/>
        <a:p>
          <a:r>
            <a:rPr lang="en-US"/>
            <a:t>4</a:t>
          </a:r>
        </a:p>
      </dgm:t>
    </dgm:pt>
    <dgm:pt modelId="{482B9B2A-4221-CC45-BA64-B464A5351B62}" type="pres">
      <dgm:prSet presAssocID="{EE5A9C90-E4B3-4866-B1EE-3DD9C666F775}" presName="Name0" presStyleCnt="0">
        <dgm:presLayoutVars>
          <dgm:animLvl val="lvl"/>
          <dgm:resizeHandles val="exact"/>
        </dgm:presLayoutVars>
      </dgm:prSet>
      <dgm:spPr/>
    </dgm:pt>
    <dgm:pt modelId="{ACCD1769-07B4-2344-9B7C-F0C7503168EF}" type="pres">
      <dgm:prSet presAssocID="{55C3FDFA-55C0-46A6-841F-A6E0BC5BB800}" presName="compositeNode" presStyleCnt="0">
        <dgm:presLayoutVars>
          <dgm:bulletEnabled val="1"/>
        </dgm:presLayoutVars>
      </dgm:prSet>
      <dgm:spPr/>
    </dgm:pt>
    <dgm:pt modelId="{F02D3AEE-B585-FA45-BE18-51937FFDE8D8}" type="pres">
      <dgm:prSet presAssocID="{55C3FDFA-55C0-46A6-841F-A6E0BC5BB800}" presName="bgRect" presStyleLbl="bgAccFollowNode1" presStyleIdx="0" presStyleCnt="4"/>
      <dgm:spPr>
        <a:prstGeom prst="roundRect">
          <a:avLst/>
        </a:prstGeom>
      </dgm:spPr>
    </dgm:pt>
    <dgm:pt modelId="{B661CDFE-3B1C-A540-A73C-3F4F7C349AAB}" type="pres">
      <dgm:prSet presAssocID="{565A3D38-A1FC-4102-A91B-782FE14B4907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1AB6A952-42DB-1A45-B7CD-D107E98D2CA6}" type="pres">
      <dgm:prSet presAssocID="{55C3FDFA-55C0-46A6-841F-A6E0BC5BB800}" presName="bottomLine" presStyleLbl="alignNode1" presStyleIdx="1" presStyleCnt="8">
        <dgm:presLayoutVars/>
      </dgm:prSet>
      <dgm:spPr>
        <a:noFill/>
        <a:ln>
          <a:noFill/>
        </a:ln>
      </dgm:spPr>
    </dgm:pt>
    <dgm:pt modelId="{21B8FA7A-B39F-5242-BAC1-F369CA3A8F8C}" type="pres">
      <dgm:prSet presAssocID="{55C3FDFA-55C0-46A6-841F-A6E0BC5BB800}" presName="nodeText" presStyleLbl="bgAccFollowNode1" presStyleIdx="0" presStyleCnt="4">
        <dgm:presLayoutVars>
          <dgm:bulletEnabled val="1"/>
        </dgm:presLayoutVars>
      </dgm:prSet>
      <dgm:spPr/>
    </dgm:pt>
    <dgm:pt modelId="{CD3BB637-30E9-094E-B15D-B0E5951B485C}" type="pres">
      <dgm:prSet presAssocID="{565A3D38-A1FC-4102-A91B-782FE14B4907}" presName="sibTrans" presStyleCnt="0"/>
      <dgm:spPr/>
    </dgm:pt>
    <dgm:pt modelId="{28D11CD6-2AE0-8643-9BE1-A413647A4CCF}" type="pres">
      <dgm:prSet presAssocID="{548AA183-3380-43D9-BCCA-FA32D1BC0E65}" presName="compositeNode" presStyleCnt="0">
        <dgm:presLayoutVars>
          <dgm:bulletEnabled val="1"/>
        </dgm:presLayoutVars>
      </dgm:prSet>
      <dgm:spPr/>
    </dgm:pt>
    <dgm:pt modelId="{EEDC56CB-FD37-0049-A9CD-6329B8514D99}" type="pres">
      <dgm:prSet presAssocID="{548AA183-3380-43D9-BCCA-FA32D1BC0E65}" presName="bgRect" presStyleLbl="bgAccFollowNode1" presStyleIdx="1" presStyleCnt="4"/>
      <dgm:spPr>
        <a:prstGeom prst="roundRect">
          <a:avLst/>
        </a:prstGeom>
      </dgm:spPr>
    </dgm:pt>
    <dgm:pt modelId="{7C7567DD-89B7-7C4D-98C3-6280FF482D7E}" type="pres">
      <dgm:prSet presAssocID="{0DEF3D40-D57A-4042-A082-716F33220291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AADA11E0-20B5-8A49-B289-A6ED4FF35354}" type="pres">
      <dgm:prSet presAssocID="{548AA183-3380-43D9-BCCA-FA32D1BC0E65}" presName="bottomLine" presStyleLbl="alignNode1" presStyleIdx="3" presStyleCnt="8">
        <dgm:presLayoutVars/>
      </dgm:prSet>
      <dgm:spPr>
        <a:noFill/>
        <a:ln>
          <a:noFill/>
        </a:ln>
      </dgm:spPr>
    </dgm:pt>
    <dgm:pt modelId="{3A9563D0-1F71-464F-BB68-E2963D20C56D}" type="pres">
      <dgm:prSet presAssocID="{548AA183-3380-43D9-BCCA-FA32D1BC0E65}" presName="nodeText" presStyleLbl="bgAccFollowNode1" presStyleIdx="1" presStyleCnt="4">
        <dgm:presLayoutVars>
          <dgm:bulletEnabled val="1"/>
        </dgm:presLayoutVars>
      </dgm:prSet>
      <dgm:spPr/>
    </dgm:pt>
    <dgm:pt modelId="{3EA50C63-E140-0644-8635-63FA7B052901}" type="pres">
      <dgm:prSet presAssocID="{0DEF3D40-D57A-4042-A082-716F33220291}" presName="sibTrans" presStyleCnt="0"/>
      <dgm:spPr/>
    </dgm:pt>
    <dgm:pt modelId="{AF5E1790-460D-F24E-A671-433CE186FB4A}" type="pres">
      <dgm:prSet presAssocID="{542AC37C-4B8F-4C73-950E-109C2C393872}" presName="compositeNode" presStyleCnt="0">
        <dgm:presLayoutVars>
          <dgm:bulletEnabled val="1"/>
        </dgm:presLayoutVars>
      </dgm:prSet>
      <dgm:spPr/>
    </dgm:pt>
    <dgm:pt modelId="{CA1273AE-60B8-194A-B417-A7BE3E1920B9}" type="pres">
      <dgm:prSet presAssocID="{542AC37C-4B8F-4C73-950E-109C2C393872}" presName="bgRect" presStyleLbl="bgAccFollowNode1" presStyleIdx="2" presStyleCnt="4"/>
      <dgm:spPr>
        <a:prstGeom prst="roundRect">
          <a:avLst/>
        </a:prstGeom>
      </dgm:spPr>
    </dgm:pt>
    <dgm:pt modelId="{991066DD-F678-E84C-91D1-9751EA2D4937}" type="pres">
      <dgm:prSet presAssocID="{00E57248-0A16-4A9D-B18B-41BD45C092B7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05C6BE14-2C62-484A-ACBA-FE884382964C}" type="pres">
      <dgm:prSet presAssocID="{542AC37C-4B8F-4C73-950E-109C2C393872}" presName="bottomLine" presStyleLbl="alignNode1" presStyleIdx="5" presStyleCnt="8">
        <dgm:presLayoutVars/>
      </dgm:prSet>
      <dgm:spPr>
        <a:noFill/>
        <a:ln>
          <a:noFill/>
        </a:ln>
      </dgm:spPr>
    </dgm:pt>
    <dgm:pt modelId="{A477414E-E996-654A-9DF7-8C212E6C49D7}" type="pres">
      <dgm:prSet presAssocID="{542AC37C-4B8F-4C73-950E-109C2C393872}" presName="nodeText" presStyleLbl="bgAccFollowNode1" presStyleIdx="2" presStyleCnt="4">
        <dgm:presLayoutVars>
          <dgm:bulletEnabled val="1"/>
        </dgm:presLayoutVars>
      </dgm:prSet>
      <dgm:spPr/>
    </dgm:pt>
    <dgm:pt modelId="{3966556C-5BE7-D144-98BD-C5E4004E6674}" type="pres">
      <dgm:prSet presAssocID="{00E57248-0A16-4A9D-B18B-41BD45C092B7}" presName="sibTrans" presStyleCnt="0"/>
      <dgm:spPr/>
    </dgm:pt>
    <dgm:pt modelId="{620CB458-68E7-634E-BD3F-39DF46515CC4}" type="pres">
      <dgm:prSet presAssocID="{5D72D501-36BE-4A0D-8112-365C05ADF893}" presName="compositeNode" presStyleCnt="0">
        <dgm:presLayoutVars>
          <dgm:bulletEnabled val="1"/>
        </dgm:presLayoutVars>
      </dgm:prSet>
      <dgm:spPr/>
    </dgm:pt>
    <dgm:pt modelId="{238052E5-9778-CA40-871D-7BB929C22C0D}" type="pres">
      <dgm:prSet presAssocID="{5D72D501-36BE-4A0D-8112-365C05ADF893}" presName="bgRect" presStyleLbl="bgAccFollowNode1" presStyleIdx="3" presStyleCnt="4"/>
      <dgm:spPr>
        <a:prstGeom prst="roundRect">
          <a:avLst/>
        </a:prstGeom>
      </dgm:spPr>
    </dgm:pt>
    <dgm:pt modelId="{E94D2FF6-B0E7-814E-8231-D9B707086993}" type="pres">
      <dgm:prSet presAssocID="{573BE020-2226-487D-B699-86EBD278B03B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19E04642-31CC-A74C-97FD-691FD3B65560}" type="pres">
      <dgm:prSet presAssocID="{5D72D501-36BE-4A0D-8112-365C05ADF893}" presName="bottomLine" presStyleLbl="alignNode1" presStyleIdx="7" presStyleCnt="8">
        <dgm:presLayoutVars/>
      </dgm:prSet>
      <dgm:spPr>
        <a:noFill/>
        <a:ln>
          <a:noFill/>
        </a:ln>
      </dgm:spPr>
    </dgm:pt>
    <dgm:pt modelId="{AF8825B5-5913-384C-A195-AD62C812C4F6}" type="pres">
      <dgm:prSet presAssocID="{5D72D501-36BE-4A0D-8112-365C05ADF893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78C5DC02-0C19-42A8-9EC4-CFECA6DEC5F1}" srcId="{EE5A9C90-E4B3-4866-B1EE-3DD9C666F775}" destId="{548AA183-3380-43D9-BCCA-FA32D1BC0E65}" srcOrd="1" destOrd="0" parTransId="{A6833901-AF66-4B10-9641-A42E8C615C20}" sibTransId="{0DEF3D40-D57A-4042-A082-716F33220291}"/>
    <dgm:cxn modelId="{DB95D40F-CB8F-40FB-B627-9BFF01F51591}" srcId="{EE5A9C90-E4B3-4866-B1EE-3DD9C666F775}" destId="{5D72D501-36BE-4A0D-8112-365C05ADF893}" srcOrd="3" destOrd="0" parTransId="{2C0C6EC5-10CC-4AA8-A37D-9A8AD0962C75}" sibTransId="{573BE020-2226-487D-B699-86EBD278B03B}"/>
    <dgm:cxn modelId="{3E73AA1E-D80D-9940-94A9-76B619B8B742}" type="presOf" srcId="{EE5A9C90-E4B3-4866-B1EE-3DD9C666F775}" destId="{482B9B2A-4221-CC45-BA64-B464A5351B62}" srcOrd="0" destOrd="0" presId="urn:microsoft.com/office/officeart/2016/7/layout/BasicLinearProcessNumbered"/>
    <dgm:cxn modelId="{5309672A-505F-A14D-89F3-9FC2C0617BFB}" type="presOf" srcId="{55C3FDFA-55C0-46A6-841F-A6E0BC5BB800}" destId="{21B8FA7A-B39F-5242-BAC1-F369CA3A8F8C}" srcOrd="1" destOrd="0" presId="urn:microsoft.com/office/officeart/2016/7/layout/BasicLinearProcessNumbered"/>
    <dgm:cxn modelId="{94A6E14D-0F82-4C4A-9740-C2943BFFB6F4}" type="presOf" srcId="{00E57248-0A16-4A9D-B18B-41BD45C092B7}" destId="{991066DD-F678-E84C-91D1-9751EA2D4937}" srcOrd="0" destOrd="0" presId="urn:microsoft.com/office/officeart/2016/7/layout/BasicLinearProcessNumbered"/>
    <dgm:cxn modelId="{217D355E-3FE9-FF40-B0AC-835587293141}" type="presOf" srcId="{565A3D38-A1FC-4102-A91B-782FE14B4907}" destId="{B661CDFE-3B1C-A540-A73C-3F4F7C349AAB}" srcOrd="0" destOrd="0" presId="urn:microsoft.com/office/officeart/2016/7/layout/BasicLinearProcessNumbered"/>
    <dgm:cxn modelId="{2747EF64-1EAB-5944-B432-939D9D9E5752}" type="presOf" srcId="{542AC37C-4B8F-4C73-950E-109C2C393872}" destId="{A477414E-E996-654A-9DF7-8C212E6C49D7}" srcOrd="1" destOrd="0" presId="urn:microsoft.com/office/officeart/2016/7/layout/BasicLinearProcessNumbered"/>
    <dgm:cxn modelId="{7B8C2388-0A3C-4243-93CD-8659C36D2A9B}" srcId="{EE5A9C90-E4B3-4866-B1EE-3DD9C666F775}" destId="{542AC37C-4B8F-4C73-950E-109C2C393872}" srcOrd="2" destOrd="0" parTransId="{45F4E44E-C209-47FB-963C-9EF65E4381B6}" sibTransId="{00E57248-0A16-4A9D-B18B-41BD45C092B7}"/>
    <dgm:cxn modelId="{FAF82A94-A2E6-4E32-8FD1-85BE4467BEC3}" srcId="{EE5A9C90-E4B3-4866-B1EE-3DD9C666F775}" destId="{55C3FDFA-55C0-46A6-841F-A6E0BC5BB800}" srcOrd="0" destOrd="0" parTransId="{EE2E73FC-C4F4-4935-9361-BA8E433BF83B}" sibTransId="{565A3D38-A1FC-4102-A91B-782FE14B4907}"/>
    <dgm:cxn modelId="{AC254D96-BDFF-1A46-B9D0-F2343C60FE8D}" type="presOf" srcId="{55C3FDFA-55C0-46A6-841F-A6E0BC5BB800}" destId="{F02D3AEE-B585-FA45-BE18-51937FFDE8D8}" srcOrd="0" destOrd="0" presId="urn:microsoft.com/office/officeart/2016/7/layout/BasicLinearProcessNumbered"/>
    <dgm:cxn modelId="{FBEF25B0-F224-6C44-AB61-584860D00058}" type="presOf" srcId="{573BE020-2226-487D-B699-86EBD278B03B}" destId="{E94D2FF6-B0E7-814E-8231-D9B707086993}" srcOrd="0" destOrd="0" presId="urn:microsoft.com/office/officeart/2016/7/layout/BasicLinearProcessNumbered"/>
    <dgm:cxn modelId="{8D318DB1-0BCA-114B-B83F-121686B1E1DC}" type="presOf" srcId="{5D72D501-36BE-4A0D-8112-365C05ADF893}" destId="{AF8825B5-5913-384C-A195-AD62C812C4F6}" srcOrd="1" destOrd="0" presId="urn:microsoft.com/office/officeart/2016/7/layout/BasicLinearProcessNumbered"/>
    <dgm:cxn modelId="{AF2089B7-AB19-8E47-A574-DA5D7BBFD89C}" type="presOf" srcId="{0DEF3D40-D57A-4042-A082-716F33220291}" destId="{7C7567DD-89B7-7C4D-98C3-6280FF482D7E}" srcOrd="0" destOrd="0" presId="urn:microsoft.com/office/officeart/2016/7/layout/BasicLinearProcessNumbered"/>
    <dgm:cxn modelId="{E39D2DBA-1111-9B48-AB6D-48C00A0AD2ED}" type="presOf" srcId="{5D72D501-36BE-4A0D-8112-365C05ADF893}" destId="{238052E5-9778-CA40-871D-7BB929C22C0D}" srcOrd="0" destOrd="0" presId="urn:microsoft.com/office/officeart/2016/7/layout/BasicLinearProcessNumbered"/>
    <dgm:cxn modelId="{A9CD3EBA-BFD6-8247-8C6A-E10664EF23FC}" type="presOf" srcId="{548AA183-3380-43D9-BCCA-FA32D1BC0E65}" destId="{3A9563D0-1F71-464F-BB68-E2963D20C56D}" srcOrd="1" destOrd="0" presId="urn:microsoft.com/office/officeart/2016/7/layout/BasicLinearProcessNumbered"/>
    <dgm:cxn modelId="{869634CA-74FD-684C-B42C-BB25A992222D}" type="presOf" srcId="{548AA183-3380-43D9-BCCA-FA32D1BC0E65}" destId="{EEDC56CB-FD37-0049-A9CD-6329B8514D99}" srcOrd="0" destOrd="0" presId="urn:microsoft.com/office/officeart/2016/7/layout/BasicLinearProcessNumbered"/>
    <dgm:cxn modelId="{13D9E0E1-E744-3C47-B4D0-FB383BF14B60}" type="presOf" srcId="{542AC37C-4B8F-4C73-950E-109C2C393872}" destId="{CA1273AE-60B8-194A-B417-A7BE3E1920B9}" srcOrd="0" destOrd="0" presId="urn:microsoft.com/office/officeart/2016/7/layout/BasicLinearProcessNumbered"/>
    <dgm:cxn modelId="{ED6F1275-9090-6342-B7B0-AD5A6352EDDF}" type="presParOf" srcId="{482B9B2A-4221-CC45-BA64-B464A5351B62}" destId="{ACCD1769-07B4-2344-9B7C-F0C7503168EF}" srcOrd="0" destOrd="0" presId="urn:microsoft.com/office/officeart/2016/7/layout/BasicLinearProcessNumbered"/>
    <dgm:cxn modelId="{1B76E5E7-BF3D-344F-B437-22409CAF7334}" type="presParOf" srcId="{ACCD1769-07B4-2344-9B7C-F0C7503168EF}" destId="{F02D3AEE-B585-FA45-BE18-51937FFDE8D8}" srcOrd="0" destOrd="0" presId="urn:microsoft.com/office/officeart/2016/7/layout/BasicLinearProcessNumbered"/>
    <dgm:cxn modelId="{70BA8CEB-D7B9-F34F-8788-D0E709046D61}" type="presParOf" srcId="{ACCD1769-07B4-2344-9B7C-F0C7503168EF}" destId="{B661CDFE-3B1C-A540-A73C-3F4F7C349AAB}" srcOrd="1" destOrd="0" presId="urn:microsoft.com/office/officeart/2016/7/layout/BasicLinearProcessNumbered"/>
    <dgm:cxn modelId="{590FD073-BB56-9342-A89F-A77B2C1A4E2C}" type="presParOf" srcId="{ACCD1769-07B4-2344-9B7C-F0C7503168EF}" destId="{1AB6A952-42DB-1A45-B7CD-D107E98D2CA6}" srcOrd="2" destOrd="0" presId="urn:microsoft.com/office/officeart/2016/7/layout/BasicLinearProcessNumbered"/>
    <dgm:cxn modelId="{81CDB498-2F0A-2F43-81E8-A5307392B938}" type="presParOf" srcId="{ACCD1769-07B4-2344-9B7C-F0C7503168EF}" destId="{21B8FA7A-B39F-5242-BAC1-F369CA3A8F8C}" srcOrd="3" destOrd="0" presId="urn:microsoft.com/office/officeart/2016/7/layout/BasicLinearProcessNumbered"/>
    <dgm:cxn modelId="{E836F31E-7750-B347-99A1-8010A2A4D21D}" type="presParOf" srcId="{482B9B2A-4221-CC45-BA64-B464A5351B62}" destId="{CD3BB637-30E9-094E-B15D-B0E5951B485C}" srcOrd="1" destOrd="0" presId="urn:microsoft.com/office/officeart/2016/7/layout/BasicLinearProcessNumbered"/>
    <dgm:cxn modelId="{9A558C5D-350C-6D48-94DC-AB6B4C72D234}" type="presParOf" srcId="{482B9B2A-4221-CC45-BA64-B464A5351B62}" destId="{28D11CD6-2AE0-8643-9BE1-A413647A4CCF}" srcOrd="2" destOrd="0" presId="urn:microsoft.com/office/officeart/2016/7/layout/BasicLinearProcessNumbered"/>
    <dgm:cxn modelId="{D7ACCA16-8948-3740-82F3-B8AFD959E765}" type="presParOf" srcId="{28D11CD6-2AE0-8643-9BE1-A413647A4CCF}" destId="{EEDC56CB-FD37-0049-A9CD-6329B8514D99}" srcOrd="0" destOrd="0" presId="urn:microsoft.com/office/officeart/2016/7/layout/BasicLinearProcessNumbered"/>
    <dgm:cxn modelId="{46F0ECBC-900D-2344-A6BA-B6660B6E70E6}" type="presParOf" srcId="{28D11CD6-2AE0-8643-9BE1-A413647A4CCF}" destId="{7C7567DD-89B7-7C4D-98C3-6280FF482D7E}" srcOrd="1" destOrd="0" presId="urn:microsoft.com/office/officeart/2016/7/layout/BasicLinearProcessNumbered"/>
    <dgm:cxn modelId="{0F4C69F6-8606-8948-A3A5-C8DE757526BC}" type="presParOf" srcId="{28D11CD6-2AE0-8643-9BE1-A413647A4CCF}" destId="{AADA11E0-20B5-8A49-B289-A6ED4FF35354}" srcOrd="2" destOrd="0" presId="urn:microsoft.com/office/officeart/2016/7/layout/BasicLinearProcessNumbered"/>
    <dgm:cxn modelId="{45C49885-C171-E94E-BE31-6044B58F4497}" type="presParOf" srcId="{28D11CD6-2AE0-8643-9BE1-A413647A4CCF}" destId="{3A9563D0-1F71-464F-BB68-E2963D20C56D}" srcOrd="3" destOrd="0" presId="urn:microsoft.com/office/officeart/2016/7/layout/BasicLinearProcessNumbered"/>
    <dgm:cxn modelId="{73926C51-8FBC-6D46-8A2B-B8C28D6E18F0}" type="presParOf" srcId="{482B9B2A-4221-CC45-BA64-B464A5351B62}" destId="{3EA50C63-E140-0644-8635-63FA7B052901}" srcOrd="3" destOrd="0" presId="urn:microsoft.com/office/officeart/2016/7/layout/BasicLinearProcessNumbered"/>
    <dgm:cxn modelId="{D5F0730F-4717-B346-9BCD-6EA7C1BAE14F}" type="presParOf" srcId="{482B9B2A-4221-CC45-BA64-B464A5351B62}" destId="{AF5E1790-460D-F24E-A671-433CE186FB4A}" srcOrd="4" destOrd="0" presId="urn:microsoft.com/office/officeart/2016/7/layout/BasicLinearProcessNumbered"/>
    <dgm:cxn modelId="{559C2DDE-3A78-0E4E-ADD0-EFA99BEA803D}" type="presParOf" srcId="{AF5E1790-460D-F24E-A671-433CE186FB4A}" destId="{CA1273AE-60B8-194A-B417-A7BE3E1920B9}" srcOrd="0" destOrd="0" presId="urn:microsoft.com/office/officeart/2016/7/layout/BasicLinearProcessNumbered"/>
    <dgm:cxn modelId="{BE89930C-538F-4846-B18A-21AA1B6628E4}" type="presParOf" srcId="{AF5E1790-460D-F24E-A671-433CE186FB4A}" destId="{991066DD-F678-E84C-91D1-9751EA2D4937}" srcOrd="1" destOrd="0" presId="urn:microsoft.com/office/officeart/2016/7/layout/BasicLinearProcessNumbered"/>
    <dgm:cxn modelId="{95CE80D2-810C-C342-9EE6-C30E375DF270}" type="presParOf" srcId="{AF5E1790-460D-F24E-A671-433CE186FB4A}" destId="{05C6BE14-2C62-484A-ACBA-FE884382964C}" srcOrd="2" destOrd="0" presId="urn:microsoft.com/office/officeart/2016/7/layout/BasicLinearProcessNumbered"/>
    <dgm:cxn modelId="{18BA959C-E4CC-2D45-8C25-E0021379DC71}" type="presParOf" srcId="{AF5E1790-460D-F24E-A671-433CE186FB4A}" destId="{A477414E-E996-654A-9DF7-8C212E6C49D7}" srcOrd="3" destOrd="0" presId="urn:microsoft.com/office/officeart/2016/7/layout/BasicLinearProcessNumbered"/>
    <dgm:cxn modelId="{171507DB-D701-A045-B945-83CA89CA0AF0}" type="presParOf" srcId="{482B9B2A-4221-CC45-BA64-B464A5351B62}" destId="{3966556C-5BE7-D144-98BD-C5E4004E6674}" srcOrd="5" destOrd="0" presId="urn:microsoft.com/office/officeart/2016/7/layout/BasicLinearProcessNumbered"/>
    <dgm:cxn modelId="{3A4CAC8C-6FCA-5044-B704-34375ED8DDE0}" type="presParOf" srcId="{482B9B2A-4221-CC45-BA64-B464A5351B62}" destId="{620CB458-68E7-634E-BD3F-39DF46515CC4}" srcOrd="6" destOrd="0" presId="urn:microsoft.com/office/officeart/2016/7/layout/BasicLinearProcessNumbered"/>
    <dgm:cxn modelId="{10A1AED3-0EF4-1F4B-9253-9C578FBC56E1}" type="presParOf" srcId="{620CB458-68E7-634E-BD3F-39DF46515CC4}" destId="{238052E5-9778-CA40-871D-7BB929C22C0D}" srcOrd="0" destOrd="0" presId="urn:microsoft.com/office/officeart/2016/7/layout/BasicLinearProcessNumbered"/>
    <dgm:cxn modelId="{811C2765-C73A-CE4D-B6D7-30AC2B33FB66}" type="presParOf" srcId="{620CB458-68E7-634E-BD3F-39DF46515CC4}" destId="{E94D2FF6-B0E7-814E-8231-D9B707086993}" srcOrd="1" destOrd="0" presId="urn:microsoft.com/office/officeart/2016/7/layout/BasicLinearProcessNumbered"/>
    <dgm:cxn modelId="{29CBA4E7-F487-BF41-91C1-91D590ACACDF}" type="presParOf" srcId="{620CB458-68E7-634E-BD3F-39DF46515CC4}" destId="{19E04642-31CC-A74C-97FD-691FD3B65560}" srcOrd="2" destOrd="0" presId="urn:microsoft.com/office/officeart/2016/7/layout/BasicLinearProcessNumbered"/>
    <dgm:cxn modelId="{AC70DEF1-90D9-814D-9CA1-AA0698FF40F1}" type="presParOf" srcId="{620CB458-68E7-634E-BD3F-39DF46515CC4}" destId="{AF8825B5-5913-384C-A195-AD62C812C4F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103A01-09E2-4BBE-BCA6-88899346FF32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739E43-9E6B-4305-98BE-5A436E40A74B}">
      <dgm:prSet custT="1"/>
      <dgm:spPr>
        <a:solidFill>
          <a:schemeClr val="bg1"/>
        </a:solidFill>
        <a:ln w="0">
          <a:noFill/>
        </a:ln>
        <a:effectLst>
          <a:glow rad="25400">
            <a:schemeClr val="accent3">
              <a:satMod val="175000"/>
              <a:alpha val="40000"/>
            </a:schemeClr>
          </a:glow>
        </a:effectLst>
      </dgm:spPr>
      <dgm:t>
        <a:bodyPr lIns="82296" tIns="82296" rIns="91440" bIns="82296" anchor="t" anchorCtr="0"/>
        <a:lstStyle/>
        <a:p>
          <a:pPr algn="ctr"/>
          <a:r>
            <a:rPr lang="en-US" sz="2200" b="1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Command</a:t>
          </a:r>
        </a:p>
        <a:p>
          <a:pPr algn="l"/>
          <a:r>
            <a: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Declares an interface for executing an operation.</a:t>
          </a:r>
        </a:p>
      </dgm:t>
    </dgm:pt>
    <dgm:pt modelId="{78324D2C-5320-46E0-A226-906E43C4C311}" type="parTrans" cxnId="{B4F3779B-6864-493E-B52A-47C40869CE0D}">
      <dgm:prSet/>
      <dgm:spPr/>
      <dgm:t>
        <a:bodyPr/>
        <a:lstStyle/>
        <a:p>
          <a:pPr algn="r"/>
          <a:endParaRPr lang="en-US"/>
        </a:p>
      </dgm:t>
    </dgm:pt>
    <dgm:pt modelId="{309A17EE-10E4-4BA0-9195-0D1AA6375AA7}" type="sibTrans" cxnId="{B4F3779B-6864-493E-B52A-47C40869CE0D}">
      <dgm:prSet/>
      <dgm:spPr/>
      <dgm:t>
        <a:bodyPr/>
        <a:lstStyle/>
        <a:p>
          <a:pPr algn="r"/>
          <a:endParaRPr lang="en-US"/>
        </a:p>
      </dgm:t>
    </dgm:pt>
    <dgm:pt modelId="{F05AC3AE-2C4C-4072-88CA-F016C1DD0710}">
      <dgm:prSet custT="1"/>
      <dgm:spPr>
        <a:solidFill>
          <a:schemeClr val="bg1"/>
        </a:solidFill>
        <a:ln w="0">
          <a:noFill/>
        </a:ln>
        <a:effectLst>
          <a:glow rad="25400">
            <a:schemeClr val="accent3">
              <a:satMod val="175000"/>
              <a:alpha val="40000"/>
            </a:schemeClr>
          </a:glow>
        </a:effectLst>
      </dgm:spPr>
      <dgm:t>
        <a:bodyPr rIns="91440" anchor="t" anchorCtr="0"/>
        <a:lstStyle/>
        <a:p>
          <a:pPr algn="ctr"/>
          <a:r>
            <a:rPr lang="en-US" sz="2200" b="1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Concrete Command</a:t>
          </a:r>
        </a:p>
        <a:p>
          <a:pPr algn="l"/>
          <a:r>
            <a: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Defines a binding between a Receiver object and an action.</a:t>
          </a:r>
          <a:r>
            <a: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 </a:t>
          </a:r>
        </a:p>
        <a:p>
          <a:pPr algn="l"/>
          <a:r>
            <a: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Implements Execute by invoking the corresponding operation(s) on Receiver.</a:t>
          </a:r>
        </a:p>
      </dgm:t>
    </dgm:pt>
    <dgm:pt modelId="{261E21A3-31A2-499B-9BC5-ED6C4428E893}" type="parTrans" cxnId="{5836FBE4-E4A9-4D91-9F89-F50A97FF600B}">
      <dgm:prSet/>
      <dgm:spPr/>
      <dgm:t>
        <a:bodyPr/>
        <a:lstStyle/>
        <a:p>
          <a:pPr algn="r"/>
          <a:endParaRPr lang="en-US"/>
        </a:p>
      </dgm:t>
    </dgm:pt>
    <dgm:pt modelId="{A2582074-16BC-47E4-92AD-1A9E4F33B42F}" type="sibTrans" cxnId="{5836FBE4-E4A9-4D91-9F89-F50A97FF600B}">
      <dgm:prSet/>
      <dgm:spPr/>
      <dgm:t>
        <a:bodyPr/>
        <a:lstStyle/>
        <a:p>
          <a:pPr algn="r"/>
          <a:endParaRPr lang="en-US"/>
        </a:p>
      </dgm:t>
    </dgm:pt>
    <dgm:pt modelId="{95D449CE-7126-3643-820D-638D990D67CE}">
      <dgm:prSet custT="1"/>
      <dgm:spPr>
        <a:solidFill>
          <a:schemeClr val="bg1"/>
        </a:solidFill>
        <a:ln w="0">
          <a:noFill/>
        </a:ln>
        <a:effectLst>
          <a:glow rad="25400">
            <a:schemeClr val="accent3">
              <a:satMod val="175000"/>
              <a:alpha val="40000"/>
            </a:schemeClr>
          </a:glow>
        </a:effectLst>
      </dgm:spPr>
      <dgm:t>
        <a:bodyPr rIns="91440" anchor="t" anchorCtr="0"/>
        <a:lstStyle/>
        <a:p>
          <a:pPr algn="ctr"/>
          <a:r>
            <a:rPr lang="en-US" sz="2200" b="1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Invoker</a:t>
          </a:r>
        </a:p>
        <a:p>
          <a:pPr algn="l"/>
          <a:r>
            <a: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Asks the command to carry out the request.</a:t>
          </a:r>
          <a:endParaRPr lang="en-US" sz="14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A35D2819-9D66-0544-8B17-744B077DAAD7}" type="parTrans" cxnId="{F481D899-6EFD-EB47-9087-EED9A380D9B0}">
      <dgm:prSet/>
      <dgm:spPr/>
      <dgm:t>
        <a:bodyPr/>
        <a:lstStyle/>
        <a:p>
          <a:endParaRPr lang="en-US"/>
        </a:p>
      </dgm:t>
    </dgm:pt>
    <dgm:pt modelId="{1AC5D1A6-A78F-8B40-BF1F-27B735EE01D3}" type="sibTrans" cxnId="{F481D899-6EFD-EB47-9087-EED9A380D9B0}">
      <dgm:prSet/>
      <dgm:spPr/>
      <dgm:t>
        <a:bodyPr/>
        <a:lstStyle/>
        <a:p>
          <a:endParaRPr lang="en-US"/>
        </a:p>
      </dgm:t>
    </dgm:pt>
    <dgm:pt modelId="{803E4733-34C4-494A-908B-159C86013C4F}">
      <dgm:prSet custT="1"/>
      <dgm:spPr>
        <a:solidFill>
          <a:schemeClr val="bg1"/>
        </a:solidFill>
        <a:ln w="0">
          <a:noFill/>
        </a:ln>
        <a:effectLst>
          <a:glow rad="25400">
            <a:schemeClr val="accent3">
              <a:satMod val="175000"/>
              <a:alpha val="40000"/>
            </a:schemeClr>
          </a:glow>
        </a:effectLst>
      </dgm:spPr>
      <dgm:t>
        <a:bodyPr rIns="91440" anchor="t" anchorCtr="0"/>
        <a:lstStyle/>
        <a:p>
          <a:pPr algn="ctr"/>
          <a:r>
            <a:rPr lang="en-US" sz="2200" b="1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Receiver</a:t>
          </a:r>
          <a:endParaRPr lang="en-US" sz="2200" dirty="0">
            <a:solidFill>
              <a:schemeClr val="tx1"/>
            </a:solidFill>
            <a:latin typeface="Futura Medium" panose="020B0602020204020303" pitchFamily="34" charset="-79"/>
            <a:cs typeface="Futura Medium" panose="020B0602020204020303" pitchFamily="34" charset="-79"/>
          </a:endParaRPr>
        </a:p>
        <a:p>
          <a:pPr algn="l"/>
          <a:r>
            <a: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Knows how to perform the operations associated with carrying out a request. </a:t>
          </a:r>
        </a:p>
        <a:p>
          <a:pPr algn="l"/>
          <a:r>
            <a: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Any class may serve as a Receiver.</a:t>
          </a:r>
        </a:p>
      </dgm:t>
    </dgm:pt>
    <dgm:pt modelId="{352B456D-30F5-3F4E-BD30-03E8D1A57A24}" type="parTrans" cxnId="{46D4B5F1-AB66-0F4C-A769-2E1AB85BB258}">
      <dgm:prSet/>
      <dgm:spPr/>
      <dgm:t>
        <a:bodyPr/>
        <a:lstStyle/>
        <a:p>
          <a:endParaRPr lang="en-US"/>
        </a:p>
      </dgm:t>
    </dgm:pt>
    <dgm:pt modelId="{5E1C7695-E3F0-1D47-AD25-8D51C5ABC1C5}" type="sibTrans" cxnId="{46D4B5F1-AB66-0F4C-A769-2E1AB85BB258}">
      <dgm:prSet/>
      <dgm:spPr/>
      <dgm:t>
        <a:bodyPr/>
        <a:lstStyle/>
        <a:p>
          <a:endParaRPr lang="en-US"/>
        </a:p>
      </dgm:t>
    </dgm:pt>
    <dgm:pt modelId="{9B8C2344-50BE-C54C-AB9F-40C357F80B30}">
      <dgm:prSet custT="1"/>
      <dgm:spPr>
        <a:solidFill>
          <a:schemeClr val="bg1"/>
        </a:solidFill>
        <a:ln w="0">
          <a:noFill/>
        </a:ln>
        <a:effectLst>
          <a:glow rad="25400">
            <a:schemeClr val="accent3">
              <a:satMod val="175000"/>
              <a:alpha val="40000"/>
            </a:schemeClr>
          </a:glow>
        </a:effectLst>
      </dgm:spPr>
      <dgm:t>
        <a:bodyPr rIns="91440" anchor="t" anchorCtr="0"/>
        <a:lstStyle/>
        <a:p>
          <a:pPr algn="ctr"/>
          <a:r>
            <a:rPr lang="en-US" sz="2200" b="1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Client</a:t>
          </a:r>
          <a:endParaRPr lang="en-US" sz="2200" dirty="0">
            <a:solidFill>
              <a:schemeClr val="tx1"/>
            </a:solidFill>
            <a:latin typeface="Futura Medium" panose="020B0602020204020303" pitchFamily="34" charset="-79"/>
            <a:cs typeface="Futura Medium" panose="020B0602020204020303" pitchFamily="34" charset="-79"/>
          </a:endParaRPr>
        </a:p>
        <a:p>
          <a:pPr algn="l"/>
          <a:r>
            <a: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Creates a Concrete Command object and sets its receiver.</a:t>
          </a:r>
        </a:p>
      </dgm:t>
    </dgm:pt>
    <dgm:pt modelId="{F5F264B0-A753-7542-9D1F-DD76D449196F}" type="sibTrans" cxnId="{8A99EA74-976E-A545-9687-622A5C415DCA}">
      <dgm:prSet/>
      <dgm:spPr/>
      <dgm:t>
        <a:bodyPr/>
        <a:lstStyle/>
        <a:p>
          <a:endParaRPr lang="en-US"/>
        </a:p>
      </dgm:t>
    </dgm:pt>
    <dgm:pt modelId="{1108BE6B-C3E5-E641-9E14-3A71E2ECE4B5}" type="parTrans" cxnId="{8A99EA74-976E-A545-9687-622A5C415DCA}">
      <dgm:prSet/>
      <dgm:spPr/>
      <dgm:t>
        <a:bodyPr/>
        <a:lstStyle/>
        <a:p>
          <a:endParaRPr lang="en-US"/>
        </a:p>
      </dgm:t>
    </dgm:pt>
    <dgm:pt modelId="{BCF1DF69-E54F-DC44-9052-4E2A0E20A267}" type="pres">
      <dgm:prSet presAssocID="{D0103A01-09E2-4BBE-BCA6-88899346FF32}" presName="Name0" presStyleCnt="0">
        <dgm:presLayoutVars>
          <dgm:dir/>
          <dgm:resizeHandles val="exact"/>
        </dgm:presLayoutVars>
      </dgm:prSet>
      <dgm:spPr/>
    </dgm:pt>
    <dgm:pt modelId="{ED71CC33-080F-9642-B79F-88F405CC2C81}" type="pres">
      <dgm:prSet presAssocID="{D0103A01-09E2-4BBE-BCA6-88899346FF32}" presName="fgShape" presStyleLbl="fgShp" presStyleIdx="0" presStyleCnt="1"/>
      <dgm:spPr>
        <a:noFill/>
        <a:ln>
          <a:noFill/>
        </a:ln>
      </dgm:spPr>
    </dgm:pt>
    <dgm:pt modelId="{90BA1B10-C9BD-FA4D-8D55-2F28062A231E}" type="pres">
      <dgm:prSet presAssocID="{D0103A01-09E2-4BBE-BCA6-88899346FF32}" presName="linComp" presStyleCnt="0"/>
      <dgm:spPr/>
    </dgm:pt>
    <dgm:pt modelId="{8C88B2FC-2F59-0C44-B579-9AEA7E204C81}" type="pres">
      <dgm:prSet presAssocID="{C3739E43-9E6B-4305-98BE-5A436E40A74B}" presName="compNode" presStyleCnt="0"/>
      <dgm:spPr/>
    </dgm:pt>
    <dgm:pt modelId="{F644E7BF-7645-6847-AE71-A528C0EB9767}" type="pres">
      <dgm:prSet presAssocID="{C3739E43-9E6B-4305-98BE-5A436E40A74B}" presName="bkgdShape" presStyleLbl="node1" presStyleIdx="0" presStyleCnt="5"/>
      <dgm:spPr/>
    </dgm:pt>
    <dgm:pt modelId="{FF942162-0A6C-E541-AA64-8B815BE59AB5}" type="pres">
      <dgm:prSet presAssocID="{C3739E43-9E6B-4305-98BE-5A436E40A74B}" presName="nodeTx" presStyleLbl="node1" presStyleIdx="0" presStyleCnt="5">
        <dgm:presLayoutVars>
          <dgm:bulletEnabled val="1"/>
        </dgm:presLayoutVars>
      </dgm:prSet>
      <dgm:spPr/>
    </dgm:pt>
    <dgm:pt modelId="{30CB3B9C-92D3-494A-9644-80FF8FB8B1CB}" type="pres">
      <dgm:prSet presAssocID="{C3739E43-9E6B-4305-98BE-5A436E40A74B}" presName="invisiNode" presStyleLbl="node1" presStyleIdx="0" presStyleCnt="5"/>
      <dgm:spPr/>
    </dgm:pt>
    <dgm:pt modelId="{7B4D4381-20A6-3641-9248-A8122CBC03EF}" type="pres">
      <dgm:prSet presAssocID="{C3739E43-9E6B-4305-98BE-5A436E40A74B}" presName="imagNode" presStyleLbl="fgImgPlace1" presStyleIdx="0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2275C144-487F-2041-894F-795D3DFF779E}" type="pres">
      <dgm:prSet presAssocID="{309A17EE-10E4-4BA0-9195-0D1AA6375AA7}" presName="sibTrans" presStyleLbl="sibTrans2D1" presStyleIdx="0" presStyleCnt="0"/>
      <dgm:spPr/>
    </dgm:pt>
    <dgm:pt modelId="{7A1E0E54-6577-4E4F-A16E-59CC7FC9C980}" type="pres">
      <dgm:prSet presAssocID="{F05AC3AE-2C4C-4072-88CA-F016C1DD0710}" presName="compNode" presStyleCnt="0"/>
      <dgm:spPr/>
    </dgm:pt>
    <dgm:pt modelId="{B76B9284-18E0-1545-8212-3E3DE365F779}" type="pres">
      <dgm:prSet presAssocID="{F05AC3AE-2C4C-4072-88CA-F016C1DD0710}" presName="bkgdShape" presStyleLbl="node1" presStyleIdx="1" presStyleCnt="5"/>
      <dgm:spPr/>
    </dgm:pt>
    <dgm:pt modelId="{3B6F4B84-E890-8447-BEAD-428284860ED6}" type="pres">
      <dgm:prSet presAssocID="{F05AC3AE-2C4C-4072-88CA-F016C1DD0710}" presName="nodeTx" presStyleLbl="node1" presStyleIdx="1" presStyleCnt="5">
        <dgm:presLayoutVars>
          <dgm:bulletEnabled val="1"/>
        </dgm:presLayoutVars>
      </dgm:prSet>
      <dgm:spPr/>
    </dgm:pt>
    <dgm:pt modelId="{CBB2734B-6790-9C4A-8FFE-38E42CDA51EA}" type="pres">
      <dgm:prSet presAssocID="{F05AC3AE-2C4C-4072-88CA-F016C1DD0710}" presName="invisiNode" presStyleLbl="node1" presStyleIdx="1" presStyleCnt="5"/>
      <dgm:spPr/>
    </dgm:pt>
    <dgm:pt modelId="{00C5B106-5B11-9846-A9BA-41B442F7FDC6}" type="pres">
      <dgm:prSet presAssocID="{F05AC3AE-2C4C-4072-88CA-F016C1DD0710}" presName="imagNode" presStyleLbl="fgImgPlace1" presStyleIdx="1" presStyleCnt="5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93AC68FB-E03A-934A-9C1F-89224364EB55}" type="pres">
      <dgm:prSet presAssocID="{A2582074-16BC-47E4-92AD-1A9E4F33B42F}" presName="sibTrans" presStyleLbl="sibTrans2D1" presStyleIdx="0" presStyleCnt="0"/>
      <dgm:spPr/>
    </dgm:pt>
    <dgm:pt modelId="{020BE259-1DE6-9544-A941-E67524136C30}" type="pres">
      <dgm:prSet presAssocID="{95D449CE-7126-3643-820D-638D990D67CE}" presName="compNode" presStyleCnt="0"/>
      <dgm:spPr/>
    </dgm:pt>
    <dgm:pt modelId="{1DE3F72E-FF14-7240-A20B-DE561693B9A3}" type="pres">
      <dgm:prSet presAssocID="{95D449CE-7126-3643-820D-638D990D67CE}" presName="bkgdShape" presStyleLbl="node1" presStyleIdx="2" presStyleCnt="5" custLinFactY="-86454" custLinFactNeighborY="-100000"/>
      <dgm:spPr/>
    </dgm:pt>
    <dgm:pt modelId="{CA20F4A0-C74F-B143-8AF7-6DF43300B107}" type="pres">
      <dgm:prSet presAssocID="{95D449CE-7126-3643-820D-638D990D67CE}" presName="nodeTx" presStyleLbl="node1" presStyleIdx="2" presStyleCnt="5">
        <dgm:presLayoutVars>
          <dgm:bulletEnabled val="1"/>
        </dgm:presLayoutVars>
      </dgm:prSet>
      <dgm:spPr/>
    </dgm:pt>
    <dgm:pt modelId="{23C1930F-058C-7D45-B947-D968A0C8D50E}" type="pres">
      <dgm:prSet presAssocID="{95D449CE-7126-3643-820D-638D990D67CE}" presName="invisiNode" presStyleLbl="node1" presStyleIdx="2" presStyleCnt="5"/>
      <dgm:spPr/>
    </dgm:pt>
    <dgm:pt modelId="{09E7A550-D2F5-3B47-9FE5-BBF39E406DC2}" type="pres">
      <dgm:prSet presAssocID="{95D449CE-7126-3643-820D-638D990D67CE}" presName="imagNode" presStyleLbl="fgImgPlace1" presStyleIdx="2" presStyleCnt="5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scene3d>
          <a:camera prst="orthographicFront"/>
          <a:lightRig rig="threePt" dir="t"/>
        </a:scene3d>
        <a:sp3d>
          <a:bevelT/>
        </a:sp3d>
      </dgm:spPr>
    </dgm:pt>
    <dgm:pt modelId="{493B844D-3C01-3443-8998-5F128BB68DD8}" type="pres">
      <dgm:prSet presAssocID="{1AC5D1A6-A78F-8B40-BF1F-27B735EE01D3}" presName="sibTrans" presStyleLbl="sibTrans2D1" presStyleIdx="0" presStyleCnt="0"/>
      <dgm:spPr/>
    </dgm:pt>
    <dgm:pt modelId="{2B8C64DE-A9D5-9848-8C0B-DDCD89AB2553}" type="pres">
      <dgm:prSet presAssocID="{9B8C2344-50BE-C54C-AB9F-40C357F80B30}" presName="compNode" presStyleCnt="0"/>
      <dgm:spPr/>
    </dgm:pt>
    <dgm:pt modelId="{6E89B9CB-5FF2-4D4B-AB2D-881FFF9F8F27}" type="pres">
      <dgm:prSet presAssocID="{9B8C2344-50BE-C54C-AB9F-40C357F80B30}" presName="bkgdShape" presStyleLbl="node1" presStyleIdx="3" presStyleCnt="5"/>
      <dgm:spPr/>
    </dgm:pt>
    <dgm:pt modelId="{E847B8E4-655A-F84E-92CB-3B172EB36072}" type="pres">
      <dgm:prSet presAssocID="{9B8C2344-50BE-C54C-AB9F-40C357F80B30}" presName="nodeTx" presStyleLbl="node1" presStyleIdx="3" presStyleCnt="5">
        <dgm:presLayoutVars>
          <dgm:bulletEnabled val="1"/>
        </dgm:presLayoutVars>
      </dgm:prSet>
      <dgm:spPr/>
    </dgm:pt>
    <dgm:pt modelId="{0DCE55E0-EC56-9243-A766-23813B008CB1}" type="pres">
      <dgm:prSet presAssocID="{9B8C2344-50BE-C54C-AB9F-40C357F80B30}" presName="invisiNode" presStyleLbl="node1" presStyleIdx="3" presStyleCnt="5"/>
      <dgm:spPr/>
    </dgm:pt>
    <dgm:pt modelId="{AC028C41-C000-3B47-A7CB-72EF1A196964}" type="pres">
      <dgm:prSet presAssocID="{9B8C2344-50BE-C54C-AB9F-40C357F80B30}" presName="imagNode" presStyleLbl="fgImgPlace1" presStyleIdx="3" presStyleCnt="5"/>
      <dgm:spPr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37000"/>
          </a:stretch>
        </a:blipFill>
        <a:ln>
          <a:noFill/>
        </a:ln>
        <a:scene3d>
          <a:camera prst="orthographicFront"/>
          <a:lightRig rig="threePt" dir="t"/>
        </a:scene3d>
        <a:sp3d>
          <a:bevelT/>
        </a:sp3d>
      </dgm:spPr>
    </dgm:pt>
    <dgm:pt modelId="{22B47DFC-8E67-ED4B-B5A2-D27E9A5BEC5E}" type="pres">
      <dgm:prSet presAssocID="{F5F264B0-A753-7542-9D1F-DD76D449196F}" presName="sibTrans" presStyleLbl="sibTrans2D1" presStyleIdx="0" presStyleCnt="0"/>
      <dgm:spPr/>
    </dgm:pt>
    <dgm:pt modelId="{38E0F5B1-6326-E54A-B0CE-0CEAF4252684}" type="pres">
      <dgm:prSet presAssocID="{803E4733-34C4-494A-908B-159C86013C4F}" presName="compNode" presStyleCnt="0"/>
      <dgm:spPr/>
    </dgm:pt>
    <dgm:pt modelId="{05971ECD-5368-0D47-B623-5EECD4CA49B9}" type="pres">
      <dgm:prSet presAssocID="{803E4733-34C4-494A-908B-159C86013C4F}" presName="bkgdShape" presStyleLbl="node1" presStyleIdx="4" presStyleCnt="5"/>
      <dgm:spPr/>
    </dgm:pt>
    <dgm:pt modelId="{9B64B71A-7AC3-7D42-960D-7FCEDFBFA34E}" type="pres">
      <dgm:prSet presAssocID="{803E4733-34C4-494A-908B-159C86013C4F}" presName="nodeTx" presStyleLbl="node1" presStyleIdx="4" presStyleCnt="5">
        <dgm:presLayoutVars>
          <dgm:bulletEnabled val="1"/>
        </dgm:presLayoutVars>
      </dgm:prSet>
      <dgm:spPr/>
    </dgm:pt>
    <dgm:pt modelId="{B04A84B2-8637-154D-B5D7-1DA83A7563BE}" type="pres">
      <dgm:prSet presAssocID="{803E4733-34C4-494A-908B-159C86013C4F}" presName="invisiNode" presStyleLbl="node1" presStyleIdx="4" presStyleCnt="5"/>
      <dgm:spPr/>
    </dgm:pt>
    <dgm:pt modelId="{1507530C-703A-BD4D-8D8F-9E9674D99D5A}" type="pres">
      <dgm:prSet presAssocID="{803E4733-34C4-494A-908B-159C86013C4F}" presName="imagNode" presStyleLbl="fgImgPlace1" presStyleIdx="4" presStyleCnt="5" custLinFactNeighborX="-56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>
          <a:noFill/>
        </a:ln>
        <a:scene3d>
          <a:camera prst="orthographicFront"/>
          <a:lightRig rig="threePt" dir="t"/>
        </a:scene3d>
        <a:sp3d>
          <a:bevelT/>
        </a:sp3d>
      </dgm:spPr>
    </dgm:pt>
  </dgm:ptLst>
  <dgm:cxnLst>
    <dgm:cxn modelId="{F2840B06-4A41-664C-A040-68A20C8C4D3B}" type="presOf" srcId="{F05AC3AE-2C4C-4072-88CA-F016C1DD0710}" destId="{3B6F4B84-E890-8447-BEAD-428284860ED6}" srcOrd="1" destOrd="0" presId="urn:microsoft.com/office/officeart/2005/8/layout/hList7"/>
    <dgm:cxn modelId="{DA1C5B0F-9C0D-D545-82D0-A5ED1CF80515}" type="presOf" srcId="{C3739E43-9E6B-4305-98BE-5A436E40A74B}" destId="{F644E7BF-7645-6847-AE71-A528C0EB9767}" srcOrd="0" destOrd="0" presId="urn:microsoft.com/office/officeart/2005/8/layout/hList7"/>
    <dgm:cxn modelId="{72EBD51D-F105-D14B-841F-3A1886613937}" type="presOf" srcId="{1AC5D1A6-A78F-8B40-BF1F-27B735EE01D3}" destId="{493B844D-3C01-3443-8998-5F128BB68DD8}" srcOrd="0" destOrd="0" presId="urn:microsoft.com/office/officeart/2005/8/layout/hList7"/>
    <dgm:cxn modelId="{5A591B2D-FACD-F449-905A-FC15839C9E15}" type="presOf" srcId="{F5F264B0-A753-7542-9D1F-DD76D449196F}" destId="{22B47DFC-8E67-ED4B-B5A2-D27E9A5BEC5E}" srcOrd="0" destOrd="0" presId="urn:microsoft.com/office/officeart/2005/8/layout/hList7"/>
    <dgm:cxn modelId="{7252B33C-04E7-C741-AD39-5E6573761853}" type="presOf" srcId="{95D449CE-7126-3643-820D-638D990D67CE}" destId="{CA20F4A0-C74F-B143-8AF7-6DF43300B107}" srcOrd="1" destOrd="0" presId="urn:microsoft.com/office/officeart/2005/8/layout/hList7"/>
    <dgm:cxn modelId="{9DFEA464-FD8A-954C-BF6C-4263E292AFCC}" type="presOf" srcId="{803E4733-34C4-494A-908B-159C86013C4F}" destId="{9B64B71A-7AC3-7D42-960D-7FCEDFBFA34E}" srcOrd="1" destOrd="0" presId="urn:microsoft.com/office/officeart/2005/8/layout/hList7"/>
    <dgm:cxn modelId="{8A99EA74-976E-A545-9687-622A5C415DCA}" srcId="{D0103A01-09E2-4BBE-BCA6-88899346FF32}" destId="{9B8C2344-50BE-C54C-AB9F-40C357F80B30}" srcOrd="3" destOrd="0" parTransId="{1108BE6B-C3E5-E641-9E14-3A71E2ECE4B5}" sibTransId="{F5F264B0-A753-7542-9D1F-DD76D449196F}"/>
    <dgm:cxn modelId="{5D7B917B-A427-B34F-A3AD-61228C45994F}" type="presOf" srcId="{9B8C2344-50BE-C54C-AB9F-40C357F80B30}" destId="{6E89B9CB-5FF2-4D4B-AB2D-881FFF9F8F27}" srcOrd="0" destOrd="0" presId="urn:microsoft.com/office/officeart/2005/8/layout/hList7"/>
    <dgm:cxn modelId="{1F1C8F7C-FC4B-044F-9A68-DE57729B447F}" type="presOf" srcId="{F05AC3AE-2C4C-4072-88CA-F016C1DD0710}" destId="{B76B9284-18E0-1545-8212-3E3DE365F779}" srcOrd="0" destOrd="0" presId="urn:microsoft.com/office/officeart/2005/8/layout/hList7"/>
    <dgm:cxn modelId="{9B751685-541E-164C-A4A1-6F18606B042A}" type="presOf" srcId="{309A17EE-10E4-4BA0-9195-0D1AA6375AA7}" destId="{2275C144-487F-2041-894F-795D3DFF779E}" srcOrd="0" destOrd="0" presId="urn:microsoft.com/office/officeart/2005/8/layout/hList7"/>
    <dgm:cxn modelId="{F481D899-6EFD-EB47-9087-EED9A380D9B0}" srcId="{D0103A01-09E2-4BBE-BCA6-88899346FF32}" destId="{95D449CE-7126-3643-820D-638D990D67CE}" srcOrd="2" destOrd="0" parTransId="{A35D2819-9D66-0544-8B17-744B077DAAD7}" sibTransId="{1AC5D1A6-A78F-8B40-BF1F-27B735EE01D3}"/>
    <dgm:cxn modelId="{B4F3779B-6864-493E-B52A-47C40869CE0D}" srcId="{D0103A01-09E2-4BBE-BCA6-88899346FF32}" destId="{C3739E43-9E6B-4305-98BE-5A436E40A74B}" srcOrd="0" destOrd="0" parTransId="{78324D2C-5320-46E0-A226-906E43C4C311}" sibTransId="{309A17EE-10E4-4BA0-9195-0D1AA6375AA7}"/>
    <dgm:cxn modelId="{C18FA39F-B71E-304A-A6E0-66CB954D1B8F}" type="presOf" srcId="{C3739E43-9E6B-4305-98BE-5A436E40A74B}" destId="{FF942162-0A6C-E541-AA64-8B815BE59AB5}" srcOrd="1" destOrd="0" presId="urn:microsoft.com/office/officeart/2005/8/layout/hList7"/>
    <dgm:cxn modelId="{0C2053C4-D4CA-324A-9C86-2491CF345095}" type="presOf" srcId="{D0103A01-09E2-4BBE-BCA6-88899346FF32}" destId="{BCF1DF69-E54F-DC44-9052-4E2A0E20A267}" srcOrd="0" destOrd="0" presId="urn:microsoft.com/office/officeart/2005/8/layout/hList7"/>
    <dgm:cxn modelId="{9B0A4FD1-7F01-7D40-B37B-C7EC7A57761D}" type="presOf" srcId="{A2582074-16BC-47E4-92AD-1A9E4F33B42F}" destId="{93AC68FB-E03A-934A-9C1F-89224364EB55}" srcOrd="0" destOrd="0" presId="urn:microsoft.com/office/officeart/2005/8/layout/hList7"/>
    <dgm:cxn modelId="{F5BA2EDF-06A1-424E-BFC7-57D0AC9DAD3F}" type="presOf" srcId="{803E4733-34C4-494A-908B-159C86013C4F}" destId="{05971ECD-5368-0D47-B623-5EECD4CA49B9}" srcOrd="0" destOrd="0" presId="urn:microsoft.com/office/officeart/2005/8/layout/hList7"/>
    <dgm:cxn modelId="{88F5DCDF-4F7D-F345-889A-BC4933A0478E}" type="presOf" srcId="{95D449CE-7126-3643-820D-638D990D67CE}" destId="{1DE3F72E-FF14-7240-A20B-DE561693B9A3}" srcOrd="0" destOrd="0" presId="urn:microsoft.com/office/officeart/2005/8/layout/hList7"/>
    <dgm:cxn modelId="{5836FBE4-E4A9-4D91-9F89-F50A97FF600B}" srcId="{D0103A01-09E2-4BBE-BCA6-88899346FF32}" destId="{F05AC3AE-2C4C-4072-88CA-F016C1DD0710}" srcOrd="1" destOrd="0" parTransId="{261E21A3-31A2-499B-9BC5-ED6C4428E893}" sibTransId="{A2582074-16BC-47E4-92AD-1A9E4F33B42F}"/>
    <dgm:cxn modelId="{46D4B5F1-AB66-0F4C-A769-2E1AB85BB258}" srcId="{D0103A01-09E2-4BBE-BCA6-88899346FF32}" destId="{803E4733-34C4-494A-908B-159C86013C4F}" srcOrd="4" destOrd="0" parTransId="{352B456D-30F5-3F4E-BD30-03E8D1A57A24}" sibTransId="{5E1C7695-E3F0-1D47-AD25-8D51C5ABC1C5}"/>
    <dgm:cxn modelId="{659BAEFB-5589-8148-A5E6-0505B9B3C5D2}" type="presOf" srcId="{9B8C2344-50BE-C54C-AB9F-40C357F80B30}" destId="{E847B8E4-655A-F84E-92CB-3B172EB36072}" srcOrd="1" destOrd="0" presId="urn:microsoft.com/office/officeart/2005/8/layout/hList7"/>
    <dgm:cxn modelId="{38201697-D345-4148-B2D3-907EF065DDD4}" type="presParOf" srcId="{BCF1DF69-E54F-DC44-9052-4E2A0E20A267}" destId="{ED71CC33-080F-9642-B79F-88F405CC2C81}" srcOrd="0" destOrd="0" presId="urn:microsoft.com/office/officeart/2005/8/layout/hList7"/>
    <dgm:cxn modelId="{0CA73D4F-586E-7241-BDD8-F16B7EDA73FA}" type="presParOf" srcId="{BCF1DF69-E54F-DC44-9052-4E2A0E20A267}" destId="{90BA1B10-C9BD-FA4D-8D55-2F28062A231E}" srcOrd="1" destOrd="0" presId="urn:microsoft.com/office/officeart/2005/8/layout/hList7"/>
    <dgm:cxn modelId="{3674FB38-E5DA-9D42-8A59-AE70CC9E89F1}" type="presParOf" srcId="{90BA1B10-C9BD-FA4D-8D55-2F28062A231E}" destId="{8C88B2FC-2F59-0C44-B579-9AEA7E204C81}" srcOrd="0" destOrd="0" presId="urn:microsoft.com/office/officeart/2005/8/layout/hList7"/>
    <dgm:cxn modelId="{6AD39CD0-9551-0C40-8510-A43B36EF9F7F}" type="presParOf" srcId="{8C88B2FC-2F59-0C44-B579-9AEA7E204C81}" destId="{F644E7BF-7645-6847-AE71-A528C0EB9767}" srcOrd="0" destOrd="0" presId="urn:microsoft.com/office/officeart/2005/8/layout/hList7"/>
    <dgm:cxn modelId="{E0A26CC9-A3BA-4D42-8455-81E5A312A487}" type="presParOf" srcId="{8C88B2FC-2F59-0C44-B579-9AEA7E204C81}" destId="{FF942162-0A6C-E541-AA64-8B815BE59AB5}" srcOrd="1" destOrd="0" presId="urn:microsoft.com/office/officeart/2005/8/layout/hList7"/>
    <dgm:cxn modelId="{30A85DD2-87C3-0044-9021-D865FB0CDE29}" type="presParOf" srcId="{8C88B2FC-2F59-0C44-B579-9AEA7E204C81}" destId="{30CB3B9C-92D3-494A-9644-80FF8FB8B1CB}" srcOrd="2" destOrd="0" presId="urn:microsoft.com/office/officeart/2005/8/layout/hList7"/>
    <dgm:cxn modelId="{2EE83530-E69E-8B40-A1E9-D696F9CA1E5E}" type="presParOf" srcId="{8C88B2FC-2F59-0C44-B579-9AEA7E204C81}" destId="{7B4D4381-20A6-3641-9248-A8122CBC03EF}" srcOrd="3" destOrd="0" presId="urn:microsoft.com/office/officeart/2005/8/layout/hList7"/>
    <dgm:cxn modelId="{6B7CDE52-B76A-E741-B3C0-337358D2F780}" type="presParOf" srcId="{90BA1B10-C9BD-FA4D-8D55-2F28062A231E}" destId="{2275C144-487F-2041-894F-795D3DFF779E}" srcOrd="1" destOrd="0" presId="urn:microsoft.com/office/officeart/2005/8/layout/hList7"/>
    <dgm:cxn modelId="{F3522269-766C-B24C-B624-E676B1911F5B}" type="presParOf" srcId="{90BA1B10-C9BD-FA4D-8D55-2F28062A231E}" destId="{7A1E0E54-6577-4E4F-A16E-59CC7FC9C980}" srcOrd="2" destOrd="0" presId="urn:microsoft.com/office/officeart/2005/8/layout/hList7"/>
    <dgm:cxn modelId="{75D60464-2991-E64F-A911-B6DF736B7081}" type="presParOf" srcId="{7A1E0E54-6577-4E4F-A16E-59CC7FC9C980}" destId="{B76B9284-18E0-1545-8212-3E3DE365F779}" srcOrd="0" destOrd="0" presId="urn:microsoft.com/office/officeart/2005/8/layout/hList7"/>
    <dgm:cxn modelId="{3D18830F-57C1-E74C-B3A9-CD9DE0E0C320}" type="presParOf" srcId="{7A1E0E54-6577-4E4F-A16E-59CC7FC9C980}" destId="{3B6F4B84-E890-8447-BEAD-428284860ED6}" srcOrd="1" destOrd="0" presId="urn:microsoft.com/office/officeart/2005/8/layout/hList7"/>
    <dgm:cxn modelId="{0924E5FA-8F79-7A47-BE6A-CE66C03195FC}" type="presParOf" srcId="{7A1E0E54-6577-4E4F-A16E-59CC7FC9C980}" destId="{CBB2734B-6790-9C4A-8FFE-38E42CDA51EA}" srcOrd="2" destOrd="0" presId="urn:microsoft.com/office/officeart/2005/8/layout/hList7"/>
    <dgm:cxn modelId="{5470844C-42ED-E846-9996-5E6DB0D3B20B}" type="presParOf" srcId="{7A1E0E54-6577-4E4F-A16E-59CC7FC9C980}" destId="{00C5B106-5B11-9846-A9BA-41B442F7FDC6}" srcOrd="3" destOrd="0" presId="urn:microsoft.com/office/officeart/2005/8/layout/hList7"/>
    <dgm:cxn modelId="{570BBEF3-5A04-0B42-85C6-4D8773F82665}" type="presParOf" srcId="{90BA1B10-C9BD-FA4D-8D55-2F28062A231E}" destId="{93AC68FB-E03A-934A-9C1F-89224364EB55}" srcOrd="3" destOrd="0" presId="urn:microsoft.com/office/officeart/2005/8/layout/hList7"/>
    <dgm:cxn modelId="{37A9F3BA-16DC-244B-B7CD-2E5BC5AFD921}" type="presParOf" srcId="{90BA1B10-C9BD-FA4D-8D55-2F28062A231E}" destId="{020BE259-1DE6-9544-A941-E67524136C30}" srcOrd="4" destOrd="0" presId="urn:microsoft.com/office/officeart/2005/8/layout/hList7"/>
    <dgm:cxn modelId="{623964F8-C1CC-914A-9E46-F666AD898513}" type="presParOf" srcId="{020BE259-1DE6-9544-A941-E67524136C30}" destId="{1DE3F72E-FF14-7240-A20B-DE561693B9A3}" srcOrd="0" destOrd="0" presId="urn:microsoft.com/office/officeart/2005/8/layout/hList7"/>
    <dgm:cxn modelId="{24A19D73-0E05-634F-9811-22A1DD386B86}" type="presParOf" srcId="{020BE259-1DE6-9544-A941-E67524136C30}" destId="{CA20F4A0-C74F-B143-8AF7-6DF43300B107}" srcOrd="1" destOrd="0" presId="urn:microsoft.com/office/officeart/2005/8/layout/hList7"/>
    <dgm:cxn modelId="{FDC0465A-1605-A944-8825-A7EC2F22F2BD}" type="presParOf" srcId="{020BE259-1DE6-9544-A941-E67524136C30}" destId="{23C1930F-058C-7D45-B947-D968A0C8D50E}" srcOrd="2" destOrd="0" presId="urn:microsoft.com/office/officeart/2005/8/layout/hList7"/>
    <dgm:cxn modelId="{78AE7E1C-E152-E34E-89E1-3BDB5CD904E7}" type="presParOf" srcId="{020BE259-1DE6-9544-A941-E67524136C30}" destId="{09E7A550-D2F5-3B47-9FE5-BBF39E406DC2}" srcOrd="3" destOrd="0" presId="urn:microsoft.com/office/officeart/2005/8/layout/hList7"/>
    <dgm:cxn modelId="{783FBC63-4368-6E46-B0B8-BEAB16963C8D}" type="presParOf" srcId="{90BA1B10-C9BD-FA4D-8D55-2F28062A231E}" destId="{493B844D-3C01-3443-8998-5F128BB68DD8}" srcOrd="5" destOrd="0" presId="urn:microsoft.com/office/officeart/2005/8/layout/hList7"/>
    <dgm:cxn modelId="{28BD5683-61B8-FB42-86B3-B8895CF12EF5}" type="presParOf" srcId="{90BA1B10-C9BD-FA4D-8D55-2F28062A231E}" destId="{2B8C64DE-A9D5-9848-8C0B-DDCD89AB2553}" srcOrd="6" destOrd="0" presId="urn:microsoft.com/office/officeart/2005/8/layout/hList7"/>
    <dgm:cxn modelId="{AF9B3AE2-D42D-C24D-AB28-E1FCFE798EED}" type="presParOf" srcId="{2B8C64DE-A9D5-9848-8C0B-DDCD89AB2553}" destId="{6E89B9CB-5FF2-4D4B-AB2D-881FFF9F8F27}" srcOrd="0" destOrd="0" presId="urn:microsoft.com/office/officeart/2005/8/layout/hList7"/>
    <dgm:cxn modelId="{F65BBD38-78BC-6541-A1AA-901E0A677033}" type="presParOf" srcId="{2B8C64DE-A9D5-9848-8C0B-DDCD89AB2553}" destId="{E847B8E4-655A-F84E-92CB-3B172EB36072}" srcOrd="1" destOrd="0" presId="urn:microsoft.com/office/officeart/2005/8/layout/hList7"/>
    <dgm:cxn modelId="{7EE54439-C8A8-3946-AA09-A0BAC8305437}" type="presParOf" srcId="{2B8C64DE-A9D5-9848-8C0B-DDCD89AB2553}" destId="{0DCE55E0-EC56-9243-A766-23813B008CB1}" srcOrd="2" destOrd="0" presId="urn:microsoft.com/office/officeart/2005/8/layout/hList7"/>
    <dgm:cxn modelId="{CB33763E-BC56-C14B-AFBC-BF4758C46DCB}" type="presParOf" srcId="{2B8C64DE-A9D5-9848-8C0B-DDCD89AB2553}" destId="{AC028C41-C000-3B47-A7CB-72EF1A196964}" srcOrd="3" destOrd="0" presId="urn:microsoft.com/office/officeart/2005/8/layout/hList7"/>
    <dgm:cxn modelId="{1802048C-D5DA-0943-B1FE-5CFD122834EE}" type="presParOf" srcId="{90BA1B10-C9BD-FA4D-8D55-2F28062A231E}" destId="{22B47DFC-8E67-ED4B-B5A2-D27E9A5BEC5E}" srcOrd="7" destOrd="0" presId="urn:microsoft.com/office/officeart/2005/8/layout/hList7"/>
    <dgm:cxn modelId="{70824019-D7A8-C34D-8CDA-B8FF2B1D1C5B}" type="presParOf" srcId="{90BA1B10-C9BD-FA4D-8D55-2F28062A231E}" destId="{38E0F5B1-6326-E54A-B0CE-0CEAF4252684}" srcOrd="8" destOrd="0" presId="urn:microsoft.com/office/officeart/2005/8/layout/hList7"/>
    <dgm:cxn modelId="{1433ABB4-C760-4947-A804-D2724F291A45}" type="presParOf" srcId="{38E0F5B1-6326-E54A-B0CE-0CEAF4252684}" destId="{05971ECD-5368-0D47-B623-5EECD4CA49B9}" srcOrd="0" destOrd="0" presId="urn:microsoft.com/office/officeart/2005/8/layout/hList7"/>
    <dgm:cxn modelId="{C9579A4A-2B41-0248-88C8-28FFC5CD9CB8}" type="presParOf" srcId="{38E0F5B1-6326-E54A-B0CE-0CEAF4252684}" destId="{9B64B71A-7AC3-7D42-960D-7FCEDFBFA34E}" srcOrd="1" destOrd="0" presId="urn:microsoft.com/office/officeart/2005/8/layout/hList7"/>
    <dgm:cxn modelId="{11765CA6-6F46-0642-A860-32FC2A17068A}" type="presParOf" srcId="{38E0F5B1-6326-E54A-B0CE-0CEAF4252684}" destId="{B04A84B2-8637-154D-B5D7-1DA83A7563BE}" srcOrd="2" destOrd="0" presId="urn:microsoft.com/office/officeart/2005/8/layout/hList7"/>
    <dgm:cxn modelId="{398E8D8B-2504-8249-8C38-D201D35CCB6F}" type="presParOf" srcId="{38E0F5B1-6326-E54A-B0CE-0CEAF4252684}" destId="{1507530C-703A-BD4D-8D8F-9E9674D99D5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0A52F0-F529-4897-9E22-E01F074E652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733F89-939E-43AE-AC83-471C904B75F6}">
      <dgm:prSet custT="1"/>
      <dgm:spPr>
        <a:solidFill>
          <a:schemeClr val="bg1"/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1600" b="1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Decoupling</a:t>
          </a:r>
          <a:r>
            <a:rPr lang="en-US" sz="1600" b="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 the invoker of the operation from the one with the knowledge to perform it.</a:t>
          </a:r>
        </a:p>
      </dgm:t>
    </dgm:pt>
    <dgm:pt modelId="{38E839BB-DE30-4602-8947-518CA846660E}" type="parTrans" cxnId="{1BA00785-894A-4F6F-ADC1-132FE6973A1A}">
      <dgm:prSet/>
      <dgm:spPr/>
      <dgm:t>
        <a:bodyPr/>
        <a:lstStyle/>
        <a:p>
          <a:endParaRPr lang="en-US"/>
        </a:p>
      </dgm:t>
    </dgm:pt>
    <dgm:pt modelId="{3A504FFF-2ACE-4075-A6B2-7392DD2FE609}" type="sibTrans" cxnId="{1BA00785-894A-4F6F-ADC1-132FE6973A1A}">
      <dgm:prSet/>
      <dgm:spPr/>
      <dgm:t>
        <a:bodyPr/>
        <a:lstStyle/>
        <a:p>
          <a:endParaRPr lang="en-US"/>
        </a:p>
      </dgm:t>
    </dgm:pt>
    <dgm:pt modelId="{DA6E494A-A831-493A-BF16-3E3ED49D56E6}">
      <dgm:prSet custT="1"/>
      <dgm:spPr>
        <a:solidFill>
          <a:schemeClr val="bg1"/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1600" b="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All of this is possible because the object that issues a request </a:t>
          </a:r>
          <a:r>
            <a:rPr lang="en-US" sz="1600" b="1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only needs to know how to issue it</a:t>
          </a:r>
          <a:r>
            <a:rPr lang="en-US" sz="1600" b="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; it doesn't need to know how the request will be carried out.</a:t>
          </a:r>
        </a:p>
      </dgm:t>
    </dgm:pt>
    <dgm:pt modelId="{E8EB28C0-17D2-4DEF-98C4-394C22D2A41B}" type="parTrans" cxnId="{C7222D09-A5C6-4F10-BFEC-E8DCAFCCAB3C}">
      <dgm:prSet/>
      <dgm:spPr/>
      <dgm:t>
        <a:bodyPr/>
        <a:lstStyle/>
        <a:p>
          <a:endParaRPr lang="en-US"/>
        </a:p>
      </dgm:t>
    </dgm:pt>
    <dgm:pt modelId="{665DE196-5D03-42EA-9B78-BE92C0D3C06F}" type="sibTrans" cxnId="{C7222D09-A5C6-4F10-BFEC-E8DCAFCCAB3C}">
      <dgm:prSet/>
      <dgm:spPr/>
      <dgm:t>
        <a:bodyPr/>
        <a:lstStyle/>
        <a:p>
          <a:endParaRPr lang="en-US"/>
        </a:p>
      </dgm:t>
    </dgm:pt>
    <dgm:pt modelId="{5A893482-2BEE-4A96-91E0-0DE91AC5A0DC}">
      <dgm:prSet custT="1"/>
      <dgm:spPr>
        <a:solidFill>
          <a:schemeClr val="bg1"/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1600" b="1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Great flexibility</a:t>
          </a:r>
          <a:r>
            <a:rPr lang="en-US" sz="1600" b="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 in designing our UI. Because the Client (e.g. a view/component) can reference multiple Invokers (e.g. a button/menu item/shortcut) of the same Action (e.g. save entity/open dialog) using the same Concrete Command.</a:t>
          </a:r>
        </a:p>
      </dgm:t>
    </dgm:pt>
    <dgm:pt modelId="{89EF98BD-EBD7-4799-B945-DD5E258AC655}" type="parTrans" cxnId="{93B4524C-5880-4719-86E1-B6869D3533D8}">
      <dgm:prSet/>
      <dgm:spPr/>
      <dgm:t>
        <a:bodyPr/>
        <a:lstStyle/>
        <a:p>
          <a:endParaRPr lang="en-US"/>
        </a:p>
      </dgm:t>
    </dgm:pt>
    <dgm:pt modelId="{DAC3D44C-C189-480D-899A-916FEC2A4E41}" type="sibTrans" cxnId="{93B4524C-5880-4719-86E1-B6869D3533D8}">
      <dgm:prSet/>
      <dgm:spPr/>
      <dgm:t>
        <a:bodyPr/>
        <a:lstStyle/>
        <a:p>
          <a:endParaRPr lang="en-US"/>
        </a:p>
      </dgm:t>
    </dgm:pt>
    <dgm:pt modelId="{4E07BCBD-7779-D84F-9E1B-850776F63B21}" type="pres">
      <dgm:prSet presAssocID="{800A52F0-F529-4897-9E22-E01F074E6523}" presName="linear" presStyleCnt="0">
        <dgm:presLayoutVars>
          <dgm:animLvl val="lvl"/>
          <dgm:resizeHandles val="exact"/>
        </dgm:presLayoutVars>
      </dgm:prSet>
      <dgm:spPr/>
    </dgm:pt>
    <dgm:pt modelId="{14ED9D1B-7EBC-ED43-A9E9-0ED110C1917A}" type="pres">
      <dgm:prSet presAssocID="{A7733F89-939E-43AE-AC83-471C904B75F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A173727-AF20-3840-9B11-F211E39E3774}" type="pres">
      <dgm:prSet presAssocID="{3A504FFF-2ACE-4075-A6B2-7392DD2FE609}" presName="spacer" presStyleCnt="0"/>
      <dgm:spPr/>
    </dgm:pt>
    <dgm:pt modelId="{B9BC0CF2-7B83-164D-9145-EC9DC550A718}" type="pres">
      <dgm:prSet presAssocID="{DA6E494A-A831-493A-BF16-3E3ED49D56E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3E39C6-73B5-9B4A-8A17-249D649BD548}" type="pres">
      <dgm:prSet presAssocID="{665DE196-5D03-42EA-9B78-BE92C0D3C06F}" presName="spacer" presStyleCnt="0"/>
      <dgm:spPr/>
    </dgm:pt>
    <dgm:pt modelId="{CB8DDF00-9AF9-424D-929C-92492F8E14E3}" type="pres">
      <dgm:prSet presAssocID="{5A893482-2BEE-4A96-91E0-0DE91AC5A0D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7222D09-A5C6-4F10-BFEC-E8DCAFCCAB3C}" srcId="{800A52F0-F529-4897-9E22-E01F074E6523}" destId="{DA6E494A-A831-493A-BF16-3E3ED49D56E6}" srcOrd="1" destOrd="0" parTransId="{E8EB28C0-17D2-4DEF-98C4-394C22D2A41B}" sibTransId="{665DE196-5D03-42EA-9B78-BE92C0D3C06F}"/>
    <dgm:cxn modelId="{901F6E1C-81E5-6542-BAC3-CA292067208E}" type="presOf" srcId="{DA6E494A-A831-493A-BF16-3E3ED49D56E6}" destId="{B9BC0CF2-7B83-164D-9145-EC9DC550A718}" srcOrd="0" destOrd="0" presId="urn:microsoft.com/office/officeart/2005/8/layout/vList2"/>
    <dgm:cxn modelId="{93B4524C-5880-4719-86E1-B6869D3533D8}" srcId="{800A52F0-F529-4897-9E22-E01F074E6523}" destId="{5A893482-2BEE-4A96-91E0-0DE91AC5A0DC}" srcOrd="2" destOrd="0" parTransId="{89EF98BD-EBD7-4799-B945-DD5E258AC655}" sibTransId="{DAC3D44C-C189-480D-899A-916FEC2A4E41}"/>
    <dgm:cxn modelId="{80BEAD6E-37DE-6948-B292-8A60BFCD4D27}" type="presOf" srcId="{5A893482-2BEE-4A96-91E0-0DE91AC5A0DC}" destId="{CB8DDF00-9AF9-424D-929C-92492F8E14E3}" srcOrd="0" destOrd="0" presId="urn:microsoft.com/office/officeart/2005/8/layout/vList2"/>
    <dgm:cxn modelId="{1BA00785-894A-4F6F-ADC1-132FE6973A1A}" srcId="{800A52F0-F529-4897-9E22-E01F074E6523}" destId="{A7733F89-939E-43AE-AC83-471C904B75F6}" srcOrd="0" destOrd="0" parTransId="{38E839BB-DE30-4602-8947-518CA846660E}" sibTransId="{3A504FFF-2ACE-4075-A6B2-7392DD2FE609}"/>
    <dgm:cxn modelId="{78CEBA98-3C91-6C4A-AF88-62B3E89E5A28}" type="presOf" srcId="{A7733F89-939E-43AE-AC83-471C904B75F6}" destId="{14ED9D1B-7EBC-ED43-A9E9-0ED110C1917A}" srcOrd="0" destOrd="0" presId="urn:microsoft.com/office/officeart/2005/8/layout/vList2"/>
    <dgm:cxn modelId="{9BC6E6DC-22FB-114F-9FC7-99CBCD059F37}" type="presOf" srcId="{800A52F0-F529-4897-9E22-E01F074E6523}" destId="{4E07BCBD-7779-D84F-9E1B-850776F63B21}" srcOrd="0" destOrd="0" presId="urn:microsoft.com/office/officeart/2005/8/layout/vList2"/>
    <dgm:cxn modelId="{AFA0473D-5B34-E24A-A231-7E490CA791C6}" type="presParOf" srcId="{4E07BCBD-7779-D84F-9E1B-850776F63B21}" destId="{14ED9D1B-7EBC-ED43-A9E9-0ED110C1917A}" srcOrd="0" destOrd="0" presId="urn:microsoft.com/office/officeart/2005/8/layout/vList2"/>
    <dgm:cxn modelId="{CB38E45A-1DA7-BB42-8D47-FCA41BA64D82}" type="presParOf" srcId="{4E07BCBD-7779-D84F-9E1B-850776F63B21}" destId="{0A173727-AF20-3840-9B11-F211E39E3774}" srcOrd="1" destOrd="0" presId="urn:microsoft.com/office/officeart/2005/8/layout/vList2"/>
    <dgm:cxn modelId="{5195EB7C-266F-BE47-AE08-F42C0E1E51D8}" type="presParOf" srcId="{4E07BCBD-7779-D84F-9E1B-850776F63B21}" destId="{B9BC0CF2-7B83-164D-9145-EC9DC550A718}" srcOrd="2" destOrd="0" presId="urn:microsoft.com/office/officeart/2005/8/layout/vList2"/>
    <dgm:cxn modelId="{21EC4A76-6F3E-A742-9866-E75006028BA4}" type="presParOf" srcId="{4E07BCBD-7779-D84F-9E1B-850776F63B21}" destId="{B03E39C6-73B5-9B4A-8A17-249D649BD548}" srcOrd="3" destOrd="0" presId="urn:microsoft.com/office/officeart/2005/8/layout/vList2"/>
    <dgm:cxn modelId="{598D127D-45BD-4E48-A877-FF9F77E34E1A}" type="presParOf" srcId="{4E07BCBD-7779-D84F-9E1B-850776F63B21}" destId="{CB8DDF00-9AF9-424D-929C-92492F8E14E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6EA392-BFB5-4568-8D6F-BC526E69A57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D2F3D2-1797-4901-A6E7-BF51B3CB41CC}">
      <dgm:prSet custT="1"/>
      <dgm:spPr>
        <a:solidFill>
          <a:schemeClr val="bg1"/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1600" b="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Needed for creating a </a:t>
          </a:r>
          <a:r>
            <a:rPr lang="en-US" sz="1600" b="1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callback-like system</a:t>
          </a:r>
          <a:r>
            <a:rPr lang="en-US" sz="1600" b="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 of chained actions</a:t>
          </a:r>
        </a:p>
      </dgm:t>
    </dgm:pt>
    <dgm:pt modelId="{E9BE9E44-B3A1-492C-8DDD-703A377B8B35}" type="parTrans" cxnId="{8CFF9353-3587-435A-BE78-D52BDF3B2EBB}">
      <dgm:prSet/>
      <dgm:spPr/>
      <dgm:t>
        <a:bodyPr/>
        <a:lstStyle/>
        <a:p>
          <a:endParaRPr lang="en-US">
            <a:latin typeface="Futura Medium" panose="020B0602020204020303" pitchFamily="34" charset="-79"/>
            <a:cs typeface="Futura Medium" panose="020B0602020204020303" pitchFamily="34" charset="-79"/>
          </a:endParaRPr>
        </a:p>
      </dgm:t>
    </dgm:pt>
    <dgm:pt modelId="{E641B871-3DA9-40F7-9F3F-2A790E4CF41C}" type="sibTrans" cxnId="{8CFF9353-3587-435A-BE78-D52BDF3B2EBB}">
      <dgm:prSet/>
      <dgm:spPr/>
      <dgm:t>
        <a:bodyPr/>
        <a:lstStyle/>
        <a:p>
          <a:endParaRPr lang="en-US">
            <a:latin typeface="Futura Medium" panose="020B0602020204020303" pitchFamily="34" charset="-79"/>
            <a:cs typeface="Futura Medium" panose="020B0602020204020303" pitchFamily="34" charset="-79"/>
          </a:endParaRPr>
        </a:p>
      </dgm:t>
    </dgm:pt>
    <dgm:pt modelId="{D84919BC-27A1-4E87-B359-CFADB7994968}">
      <dgm:prSet custT="1"/>
      <dgm:spPr>
        <a:solidFill>
          <a:schemeClr val="bg1"/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1600" b="1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Use-cases </a:t>
          </a:r>
          <a:r>
            <a:rPr lang="en-US" sz="1600" b="1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:</a:t>
          </a:r>
        </a:p>
      </dgm:t>
    </dgm:pt>
    <dgm:pt modelId="{51E04995-CB64-4BD5-BC94-9822F79F3611}" type="parTrans" cxnId="{839FFE22-E5AD-4AFB-A95E-D359F9F903F4}">
      <dgm:prSet/>
      <dgm:spPr/>
      <dgm:t>
        <a:bodyPr/>
        <a:lstStyle/>
        <a:p>
          <a:endParaRPr lang="en-US">
            <a:latin typeface="Futura Medium" panose="020B0602020204020303" pitchFamily="34" charset="-79"/>
            <a:cs typeface="Futura Medium" panose="020B0602020204020303" pitchFamily="34" charset="-79"/>
          </a:endParaRPr>
        </a:p>
      </dgm:t>
    </dgm:pt>
    <dgm:pt modelId="{59EB9B07-0C9F-4B5B-9D03-9BA096606C16}" type="sibTrans" cxnId="{839FFE22-E5AD-4AFB-A95E-D359F9F903F4}">
      <dgm:prSet/>
      <dgm:spPr/>
      <dgm:t>
        <a:bodyPr/>
        <a:lstStyle/>
        <a:p>
          <a:endParaRPr lang="en-US">
            <a:latin typeface="Futura Medium" panose="020B0602020204020303" pitchFamily="34" charset="-79"/>
            <a:cs typeface="Futura Medium" panose="020B0602020204020303" pitchFamily="34" charset="-79"/>
          </a:endParaRPr>
        </a:p>
      </dgm:t>
    </dgm:pt>
    <dgm:pt modelId="{06D33762-59E5-4E77-AEB5-81846B08B582}">
      <dgm:prSet custT="1"/>
      <dgm:spPr/>
      <dgm:t>
        <a:bodyPr/>
        <a:lstStyle/>
        <a:p>
          <a:r>
            <a:rPr lang="en-US" sz="1600" dirty="0">
              <a:latin typeface="Futura Medium" panose="020B0602020204020303" pitchFamily="34" charset="-79"/>
              <a:cs typeface="Futura Medium" panose="020B0602020204020303" pitchFamily="34" charset="-79"/>
            </a:rPr>
            <a:t>Updating the way in which gravity is applied to certain elements of the screen</a:t>
          </a:r>
        </a:p>
      </dgm:t>
    </dgm:pt>
    <dgm:pt modelId="{EA871B20-FAED-4B8A-A6AB-C0F7CADEE0C6}" type="parTrans" cxnId="{10A17B9A-AAF7-46EC-AAD3-1E567880AF22}">
      <dgm:prSet/>
      <dgm:spPr/>
      <dgm:t>
        <a:bodyPr/>
        <a:lstStyle/>
        <a:p>
          <a:endParaRPr lang="en-US">
            <a:latin typeface="Futura Medium" panose="020B0602020204020303" pitchFamily="34" charset="-79"/>
            <a:cs typeface="Futura Medium" panose="020B0602020204020303" pitchFamily="34" charset="-79"/>
          </a:endParaRPr>
        </a:p>
      </dgm:t>
    </dgm:pt>
    <dgm:pt modelId="{4719FF61-3459-4277-B26E-6623355C7E57}" type="sibTrans" cxnId="{10A17B9A-AAF7-46EC-AAD3-1E567880AF22}">
      <dgm:prSet/>
      <dgm:spPr/>
      <dgm:t>
        <a:bodyPr/>
        <a:lstStyle/>
        <a:p>
          <a:endParaRPr lang="en-US">
            <a:latin typeface="Futura Medium" panose="020B0602020204020303" pitchFamily="34" charset="-79"/>
            <a:cs typeface="Futura Medium" panose="020B0602020204020303" pitchFamily="34" charset="-79"/>
          </a:endParaRPr>
        </a:p>
      </dgm:t>
    </dgm:pt>
    <dgm:pt modelId="{76BC0A47-8C47-4458-8C79-1C4B287439D1}">
      <dgm:prSet custT="1"/>
      <dgm:spPr/>
      <dgm:t>
        <a:bodyPr/>
        <a:lstStyle/>
        <a:p>
          <a:r>
            <a:rPr lang="en-US" sz="1600" dirty="0">
              <a:latin typeface="Futura Medium" panose="020B0602020204020303" pitchFamily="34" charset="-79"/>
              <a:cs typeface="Futura Medium" panose="020B0602020204020303" pitchFamily="34" charset="-79"/>
            </a:rPr>
            <a:t>Placing and destroying blocks</a:t>
          </a:r>
        </a:p>
      </dgm:t>
    </dgm:pt>
    <dgm:pt modelId="{63670ECE-8621-48D0-B34F-5F0EA7C2F1DB}" type="parTrans" cxnId="{BBCA008F-9669-4C34-B07D-C8CA6A5DD506}">
      <dgm:prSet/>
      <dgm:spPr/>
      <dgm:t>
        <a:bodyPr/>
        <a:lstStyle/>
        <a:p>
          <a:endParaRPr lang="en-US">
            <a:latin typeface="Futura Medium" panose="020B0602020204020303" pitchFamily="34" charset="-79"/>
            <a:cs typeface="Futura Medium" panose="020B0602020204020303" pitchFamily="34" charset="-79"/>
          </a:endParaRPr>
        </a:p>
      </dgm:t>
    </dgm:pt>
    <dgm:pt modelId="{1DE36980-06F3-4792-805C-15B3B5B423A8}" type="sibTrans" cxnId="{BBCA008F-9669-4C34-B07D-C8CA6A5DD506}">
      <dgm:prSet/>
      <dgm:spPr/>
      <dgm:t>
        <a:bodyPr/>
        <a:lstStyle/>
        <a:p>
          <a:endParaRPr lang="en-US">
            <a:latin typeface="Futura Medium" panose="020B0602020204020303" pitchFamily="34" charset="-79"/>
            <a:cs typeface="Futura Medium" panose="020B0602020204020303" pitchFamily="34" charset="-79"/>
          </a:endParaRPr>
        </a:p>
      </dgm:t>
    </dgm:pt>
    <dgm:pt modelId="{C52E79A7-B27A-44A9-840C-4E1DFC359C6D}">
      <dgm:prSet custT="1"/>
      <dgm:spPr/>
      <dgm:t>
        <a:bodyPr/>
        <a:lstStyle/>
        <a:p>
          <a:r>
            <a:rPr lang="en-US" sz="1600" dirty="0">
              <a:latin typeface="Futura Medium" panose="020B0602020204020303" pitchFamily="34" charset="-79"/>
              <a:cs typeface="Futura Medium" panose="020B0602020204020303" pitchFamily="34" charset="-79"/>
            </a:rPr>
            <a:t>Switching game modes and exiting the game</a:t>
          </a:r>
        </a:p>
      </dgm:t>
    </dgm:pt>
    <dgm:pt modelId="{9278F956-2F10-43E7-AE85-8EDA90F7C1EB}" type="parTrans" cxnId="{4D6CDE2B-B7A8-417D-AEDE-931FFFDA39E4}">
      <dgm:prSet/>
      <dgm:spPr/>
      <dgm:t>
        <a:bodyPr/>
        <a:lstStyle/>
        <a:p>
          <a:endParaRPr lang="en-US">
            <a:latin typeface="Futura Medium" panose="020B0602020204020303" pitchFamily="34" charset="-79"/>
            <a:cs typeface="Futura Medium" panose="020B0602020204020303" pitchFamily="34" charset="-79"/>
          </a:endParaRPr>
        </a:p>
      </dgm:t>
    </dgm:pt>
    <dgm:pt modelId="{9B3D9757-156C-40C0-AEB9-6DEF1BC5542B}" type="sibTrans" cxnId="{4D6CDE2B-B7A8-417D-AEDE-931FFFDA39E4}">
      <dgm:prSet/>
      <dgm:spPr/>
      <dgm:t>
        <a:bodyPr/>
        <a:lstStyle/>
        <a:p>
          <a:endParaRPr lang="en-US">
            <a:latin typeface="Futura Medium" panose="020B0602020204020303" pitchFamily="34" charset="-79"/>
            <a:cs typeface="Futura Medium" panose="020B0602020204020303" pitchFamily="34" charset="-79"/>
          </a:endParaRPr>
        </a:p>
      </dgm:t>
    </dgm:pt>
    <dgm:pt modelId="{055FE956-CA16-C74E-99A5-F9879EB693DF}">
      <dgm:prSet custT="1"/>
      <dgm:spPr/>
      <dgm:t>
        <a:bodyPr/>
        <a:lstStyle/>
        <a:p>
          <a:endParaRPr lang="en-US" sz="1600" dirty="0">
            <a:latin typeface="Futura Medium" panose="020B0602020204020303" pitchFamily="34" charset="-79"/>
            <a:cs typeface="Futura Medium" panose="020B0602020204020303" pitchFamily="34" charset="-79"/>
          </a:endParaRPr>
        </a:p>
      </dgm:t>
    </dgm:pt>
    <dgm:pt modelId="{5FDD2390-E78E-3745-A121-9BEA79C77E77}" type="parTrans" cxnId="{C7548516-5C1C-0149-9B2D-175B48130FE9}">
      <dgm:prSet/>
      <dgm:spPr/>
      <dgm:t>
        <a:bodyPr/>
        <a:lstStyle/>
        <a:p>
          <a:endParaRPr lang="en-US"/>
        </a:p>
      </dgm:t>
    </dgm:pt>
    <dgm:pt modelId="{014B67F2-3537-AE49-90E5-6F07649090C1}" type="sibTrans" cxnId="{C7548516-5C1C-0149-9B2D-175B48130FE9}">
      <dgm:prSet/>
      <dgm:spPr/>
      <dgm:t>
        <a:bodyPr/>
        <a:lstStyle/>
        <a:p>
          <a:endParaRPr lang="en-US"/>
        </a:p>
      </dgm:t>
    </dgm:pt>
    <dgm:pt modelId="{77040907-F15C-724F-AF16-163FD69463AD}" type="pres">
      <dgm:prSet presAssocID="{8D6EA392-BFB5-4568-8D6F-BC526E69A575}" presName="linear" presStyleCnt="0">
        <dgm:presLayoutVars>
          <dgm:animLvl val="lvl"/>
          <dgm:resizeHandles val="exact"/>
        </dgm:presLayoutVars>
      </dgm:prSet>
      <dgm:spPr/>
    </dgm:pt>
    <dgm:pt modelId="{A7E64514-4538-5147-8F3F-F250E0F9A93A}" type="pres">
      <dgm:prSet presAssocID="{EED2F3D2-1797-4901-A6E7-BF51B3CB41C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515499B-13E5-5C41-AC3C-A8AA75E7ADB2}" type="pres">
      <dgm:prSet presAssocID="{E641B871-3DA9-40F7-9F3F-2A790E4CF41C}" presName="spacer" presStyleCnt="0"/>
      <dgm:spPr/>
    </dgm:pt>
    <dgm:pt modelId="{F819E7AE-E2FF-654C-B64A-3A6A8D3CD048}" type="pres">
      <dgm:prSet presAssocID="{D84919BC-27A1-4E87-B359-CFADB799496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40D526E-86EB-8649-B51F-544E98A3C846}" type="pres">
      <dgm:prSet presAssocID="{D84919BC-27A1-4E87-B359-CFADB799496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D844F03-5533-B74B-919D-20043D740A43}" type="presOf" srcId="{76BC0A47-8C47-4458-8C79-1C4B287439D1}" destId="{540D526E-86EB-8649-B51F-544E98A3C846}" srcOrd="0" destOrd="2" presId="urn:microsoft.com/office/officeart/2005/8/layout/vList2"/>
    <dgm:cxn modelId="{C7548516-5C1C-0149-9B2D-175B48130FE9}" srcId="{D84919BC-27A1-4E87-B359-CFADB7994968}" destId="{055FE956-CA16-C74E-99A5-F9879EB693DF}" srcOrd="0" destOrd="0" parTransId="{5FDD2390-E78E-3745-A121-9BEA79C77E77}" sibTransId="{014B67F2-3537-AE49-90E5-6F07649090C1}"/>
    <dgm:cxn modelId="{AFD7C41F-BC71-ED4F-BA28-1BA25DB84567}" type="presOf" srcId="{EED2F3D2-1797-4901-A6E7-BF51B3CB41CC}" destId="{A7E64514-4538-5147-8F3F-F250E0F9A93A}" srcOrd="0" destOrd="0" presId="urn:microsoft.com/office/officeart/2005/8/layout/vList2"/>
    <dgm:cxn modelId="{839FFE22-E5AD-4AFB-A95E-D359F9F903F4}" srcId="{8D6EA392-BFB5-4568-8D6F-BC526E69A575}" destId="{D84919BC-27A1-4E87-B359-CFADB7994968}" srcOrd="1" destOrd="0" parTransId="{51E04995-CB64-4BD5-BC94-9822F79F3611}" sibTransId="{59EB9B07-0C9F-4B5B-9D03-9BA096606C16}"/>
    <dgm:cxn modelId="{4D6CDE2B-B7A8-417D-AEDE-931FFFDA39E4}" srcId="{D84919BC-27A1-4E87-B359-CFADB7994968}" destId="{C52E79A7-B27A-44A9-840C-4E1DFC359C6D}" srcOrd="3" destOrd="0" parTransId="{9278F956-2F10-43E7-AE85-8EDA90F7C1EB}" sibTransId="{9B3D9757-156C-40C0-AEB9-6DEF1BC5542B}"/>
    <dgm:cxn modelId="{A01D1C43-B9B0-3541-9AEA-F8D3D1D7DB10}" type="presOf" srcId="{D84919BC-27A1-4E87-B359-CFADB7994968}" destId="{F819E7AE-E2FF-654C-B64A-3A6A8D3CD048}" srcOrd="0" destOrd="0" presId="urn:microsoft.com/office/officeart/2005/8/layout/vList2"/>
    <dgm:cxn modelId="{8CFF9353-3587-435A-BE78-D52BDF3B2EBB}" srcId="{8D6EA392-BFB5-4568-8D6F-BC526E69A575}" destId="{EED2F3D2-1797-4901-A6E7-BF51B3CB41CC}" srcOrd="0" destOrd="0" parTransId="{E9BE9E44-B3A1-492C-8DDD-703A377B8B35}" sibTransId="{E641B871-3DA9-40F7-9F3F-2A790E4CF41C}"/>
    <dgm:cxn modelId="{1BED7871-DF91-E64C-AA8B-7CAAC93F5C68}" type="presOf" srcId="{8D6EA392-BFB5-4568-8D6F-BC526E69A575}" destId="{77040907-F15C-724F-AF16-163FD69463AD}" srcOrd="0" destOrd="0" presId="urn:microsoft.com/office/officeart/2005/8/layout/vList2"/>
    <dgm:cxn modelId="{BBCA008F-9669-4C34-B07D-C8CA6A5DD506}" srcId="{D84919BC-27A1-4E87-B359-CFADB7994968}" destId="{76BC0A47-8C47-4458-8C79-1C4B287439D1}" srcOrd="2" destOrd="0" parTransId="{63670ECE-8621-48D0-B34F-5F0EA7C2F1DB}" sibTransId="{1DE36980-06F3-4792-805C-15B3B5B423A8}"/>
    <dgm:cxn modelId="{10A17B9A-AAF7-46EC-AAD3-1E567880AF22}" srcId="{D84919BC-27A1-4E87-B359-CFADB7994968}" destId="{06D33762-59E5-4E77-AEB5-81846B08B582}" srcOrd="1" destOrd="0" parTransId="{EA871B20-FAED-4B8A-A6AB-C0F7CADEE0C6}" sibTransId="{4719FF61-3459-4277-B26E-6623355C7E57}"/>
    <dgm:cxn modelId="{CCDEDE9B-318E-034E-B087-802C27510E4B}" type="presOf" srcId="{055FE956-CA16-C74E-99A5-F9879EB693DF}" destId="{540D526E-86EB-8649-B51F-544E98A3C846}" srcOrd="0" destOrd="0" presId="urn:microsoft.com/office/officeart/2005/8/layout/vList2"/>
    <dgm:cxn modelId="{9BE244E3-EFB1-1A40-B3EE-132E9F877008}" type="presOf" srcId="{06D33762-59E5-4E77-AEB5-81846B08B582}" destId="{540D526E-86EB-8649-B51F-544E98A3C846}" srcOrd="0" destOrd="1" presId="urn:microsoft.com/office/officeart/2005/8/layout/vList2"/>
    <dgm:cxn modelId="{68C2E2F2-C889-B049-B5A6-26D448ABC814}" type="presOf" srcId="{C52E79A7-B27A-44A9-840C-4E1DFC359C6D}" destId="{540D526E-86EB-8649-B51F-544E98A3C846}" srcOrd="0" destOrd="3" presId="urn:microsoft.com/office/officeart/2005/8/layout/vList2"/>
    <dgm:cxn modelId="{7001746B-3748-1144-BBAB-E716CDE9C5F8}" type="presParOf" srcId="{77040907-F15C-724F-AF16-163FD69463AD}" destId="{A7E64514-4538-5147-8F3F-F250E0F9A93A}" srcOrd="0" destOrd="0" presId="urn:microsoft.com/office/officeart/2005/8/layout/vList2"/>
    <dgm:cxn modelId="{BA7ECB43-EBFF-994E-B226-9B0946E1E4EB}" type="presParOf" srcId="{77040907-F15C-724F-AF16-163FD69463AD}" destId="{3515499B-13E5-5C41-AC3C-A8AA75E7ADB2}" srcOrd="1" destOrd="0" presId="urn:microsoft.com/office/officeart/2005/8/layout/vList2"/>
    <dgm:cxn modelId="{541874BF-FBAA-2449-BF4E-8F6CDABFA385}" type="presParOf" srcId="{77040907-F15C-724F-AF16-163FD69463AD}" destId="{F819E7AE-E2FF-654C-B64A-3A6A8D3CD048}" srcOrd="2" destOrd="0" presId="urn:microsoft.com/office/officeart/2005/8/layout/vList2"/>
    <dgm:cxn modelId="{49053FB3-C986-1745-B9C6-A116ADB248B9}" type="presParOf" srcId="{77040907-F15C-724F-AF16-163FD69463AD}" destId="{540D526E-86EB-8649-B51F-544E98A3C84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51E760-E05F-4E35-B630-6954A99279E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095F2C-1082-44A5-9047-65C9F48A4152}">
      <dgm:prSet custT="1"/>
      <dgm:spPr>
        <a:solidFill>
          <a:schemeClr val="bg1"/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Using an improved version of the traditional Command Pattern for </a:t>
          </a:r>
          <a:r>
            <a:rPr lang="en-US" sz="1600" b="1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validating user’s permissions</a:t>
          </a:r>
          <a:r>
            <a:rPr lang="en-US" sz="160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 over the objects the command should operate on</a:t>
          </a:r>
        </a:p>
      </dgm:t>
    </dgm:pt>
    <dgm:pt modelId="{8C49C460-EBA7-4E08-AE85-7B7635930070}" type="parTrans" cxnId="{43BAE926-5301-49DD-A14B-4D7B85000A4B}">
      <dgm:prSet/>
      <dgm:spPr/>
      <dgm:t>
        <a:bodyPr/>
        <a:lstStyle/>
        <a:p>
          <a:endParaRPr lang="en-US" sz="1600">
            <a:latin typeface="Futura Medium" panose="020B0602020204020303" pitchFamily="34" charset="-79"/>
            <a:cs typeface="Futura Medium" panose="020B0602020204020303" pitchFamily="34" charset="-79"/>
          </a:endParaRPr>
        </a:p>
      </dgm:t>
    </dgm:pt>
    <dgm:pt modelId="{1C568EFE-40ED-46F8-A6B8-98B1EED481D0}" type="sibTrans" cxnId="{43BAE926-5301-49DD-A14B-4D7B85000A4B}">
      <dgm:prSet/>
      <dgm:spPr/>
      <dgm:t>
        <a:bodyPr/>
        <a:lstStyle/>
        <a:p>
          <a:endParaRPr lang="en-US" sz="1600">
            <a:latin typeface="Futura Medium" panose="020B0602020204020303" pitchFamily="34" charset="-79"/>
            <a:cs typeface="Futura Medium" panose="020B0602020204020303" pitchFamily="34" charset="-79"/>
          </a:endParaRPr>
        </a:p>
      </dgm:t>
    </dgm:pt>
    <dgm:pt modelId="{F6E20543-C546-49A8-81EB-2646F91A789A}">
      <dgm:prSet custT="1"/>
      <dgm:spPr>
        <a:solidFill>
          <a:schemeClr val="bg1"/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Current practices make it easy to state that only users with permission P can access resource R. However, it is not the case for performing action A over objects X and Y, where users need permission P1 on X and P2 on Y. </a:t>
          </a:r>
        </a:p>
      </dgm:t>
    </dgm:pt>
    <dgm:pt modelId="{ED4B81F0-F326-423E-A611-ECAE67897871}" type="parTrans" cxnId="{6FD5A9CC-FF11-410D-9AA8-132414D1E235}">
      <dgm:prSet/>
      <dgm:spPr/>
      <dgm:t>
        <a:bodyPr/>
        <a:lstStyle/>
        <a:p>
          <a:endParaRPr lang="en-US" sz="1600">
            <a:latin typeface="Futura Medium" panose="020B0602020204020303" pitchFamily="34" charset="-79"/>
            <a:cs typeface="Futura Medium" panose="020B0602020204020303" pitchFamily="34" charset="-79"/>
          </a:endParaRPr>
        </a:p>
      </dgm:t>
    </dgm:pt>
    <dgm:pt modelId="{F716FB32-B6FA-40C9-AF0A-CB5AD5153017}" type="sibTrans" cxnId="{6FD5A9CC-FF11-410D-9AA8-132414D1E235}">
      <dgm:prSet/>
      <dgm:spPr/>
      <dgm:t>
        <a:bodyPr/>
        <a:lstStyle/>
        <a:p>
          <a:endParaRPr lang="en-US" sz="1600">
            <a:latin typeface="Futura Medium" panose="020B0602020204020303" pitchFamily="34" charset="-79"/>
            <a:cs typeface="Futura Medium" panose="020B0602020204020303" pitchFamily="34" charset="-79"/>
          </a:endParaRPr>
        </a:p>
      </dgm:t>
    </dgm:pt>
    <dgm:pt modelId="{758F0955-D9A5-4926-B3D6-6DE34A96BFB9}">
      <dgm:prSet custT="1"/>
      <dgm:spPr>
        <a:solidFill>
          <a:schemeClr val="bg1"/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1600" b="1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Use-cases</a:t>
          </a:r>
          <a:r>
            <a:rPr lang="en-US" sz="160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 :</a:t>
          </a:r>
        </a:p>
      </dgm:t>
    </dgm:pt>
    <dgm:pt modelId="{2544C7D9-6C34-4C49-8442-968BDEA0CB2B}" type="parTrans" cxnId="{D83DABF4-F346-4547-A138-E6C07A4C399E}">
      <dgm:prSet/>
      <dgm:spPr/>
      <dgm:t>
        <a:bodyPr/>
        <a:lstStyle/>
        <a:p>
          <a:endParaRPr lang="en-US" sz="1600">
            <a:latin typeface="Futura Medium" panose="020B0602020204020303" pitchFamily="34" charset="-79"/>
            <a:cs typeface="Futura Medium" panose="020B0602020204020303" pitchFamily="34" charset="-79"/>
          </a:endParaRPr>
        </a:p>
      </dgm:t>
    </dgm:pt>
    <dgm:pt modelId="{14B9CC80-010D-4B30-860D-E8F32C6B36EF}" type="sibTrans" cxnId="{D83DABF4-F346-4547-A138-E6C07A4C399E}">
      <dgm:prSet/>
      <dgm:spPr/>
      <dgm:t>
        <a:bodyPr/>
        <a:lstStyle/>
        <a:p>
          <a:endParaRPr lang="en-US" sz="1600">
            <a:latin typeface="Futura Medium" panose="020B0602020204020303" pitchFamily="34" charset="-79"/>
            <a:cs typeface="Futura Medium" panose="020B0602020204020303" pitchFamily="34" charset="-79"/>
          </a:endParaRPr>
        </a:p>
      </dgm:t>
    </dgm:pt>
    <dgm:pt modelId="{71F8B2CA-5FA0-477F-BCB3-9BFA27428D1D}">
      <dgm:prSet custT="1"/>
      <dgm:spPr/>
      <dgm:t>
        <a:bodyPr/>
        <a:lstStyle/>
        <a:p>
          <a:r>
            <a:rPr lang="en-US" sz="1600" dirty="0">
              <a:latin typeface="Futura Medium" panose="020B0602020204020303" pitchFamily="34" charset="-79"/>
              <a:cs typeface="Futura Medium" panose="020B0602020204020303" pitchFamily="34" charset="-79"/>
            </a:rPr>
            <a:t>120 implementations of the Command interface</a:t>
          </a:r>
        </a:p>
      </dgm:t>
    </dgm:pt>
    <dgm:pt modelId="{CF28F7DF-D3E7-42D2-B9E8-C730C8A7531E}" type="parTrans" cxnId="{1CBC8159-1BB1-4C3F-90D5-9A52C77F456A}">
      <dgm:prSet/>
      <dgm:spPr/>
      <dgm:t>
        <a:bodyPr/>
        <a:lstStyle/>
        <a:p>
          <a:endParaRPr lang="en-US" sz="1600">
            <a:latin typeface="Futura Medium" panose="020B0602020204020303" pitchFamily="34" charset="-79"/>
            <a:cs typeface="Futura Medium" panose="020B0602020204020303" pitchFamily="34" charset="-79"/>
          </a:endParaRPr>
        </a:p>
      </dgm:t>
    </dgm:pt>
    <dgm:pt modelId="{FAF9439E-FCFF-42E9-9F2D-FDDABDC94F02}" type="sibTrans" cxnId="{1CBC8159-1BB1-4C3F-90D5-9A52C77F456A}">
      <dgm:prSet/>
      <dgm:spPr/>
      <dgm:t>
        <a:bodyPr/>
        <a:lstStyle/>
        <a:p>
          <a:endParaRPr lang="en-US" sz="1600">
            <a:latin typeface="Futura Medium" panose="020B0602020204020303" pitchFamily="34" charset="-79"/>
            <a:cs typeface="Futura Medium" panose="020B0602020204020303" pitchFamily="34" charset="-79"/>
          </a:endParaRPr>
        </a:p>
      </dgm:t>
    </dgm:pt>
    <dgm:pt modelId="{3377990A-0410-4A88-A4C7-6BD8DF2C99DD}">
      <dgm:prSet custT="1"/>
      <dgm:spPr/>
      <dgm:t>
        <a:bodyPr/>
        <a:lstStyle/>
        <a:p>
          <a:r>
            <a:rPr lang="en-US" sz="1600" dirty="0">
              <a:latin typeface="Futura Medium" panose="020B0602020204020303" pitchFamily="34" charset="-79"/>
              <a:cs typeface="Futura Medium" panose="020B0602020204020303" pitchFamily="34" charset="-79"/>
            </a:rPr>
            <a:t>Managing almost every object in the system (e.g. dataset, role, guestbook, template etc.) and its associated actions (create, read, update and delete)</a:t>
          </a:r>
        </a:p>
      </dgm:t>
    </dgm:pt>
    <dgm:pt modelId="{503E27A0-3EA4-4561-82EE-201127A7CDC6}" type="parTrans" cxnId="{12CF58AF-B48E-45C8-8098-5C8576D4F37F}">
      <dgm:prSet/>
      <dgm:spPr/>
      <dgm:t>
        <a:bodyPr/>
        <a:lstStyle/>
        <a:p>
          <a:endParaRPr lang="en-US" sz="1600">
            <a:latin typeface="Futura Medium" panose="020B0602020204020303" pitchFamily="34" charset="-79"/>
            <a:cs typeface="Futura Medium" panose="020B0602020204020303" pitchFamily="34" charset="-79"/>
          </a:endParaRPr>
        </a:p>
      </dgm:t>
    </dgm:pt>
    <dgm:pt modelId="{8B414DCD-B07E-4693-9A3A-E0A52B18079A}" type="sibTrans" cxnId="{12CF58AF-B48E-45C8-8098-5C8576D4F37F}">
      <dgm:prSet/>
      <dgm:spPr/>
      <dgm:t>
        <a:bodyPr/>
        <a:lstStyle/>
        <a:p>
          <a:endParaRPr lang="en-US" sz="1600">
            <a:latin typeface="Futura Medium" panose="020B0602020204020303" pitchFamily="34" charset="-79"/>
            <a:cs typeface="Futura Medium" panose="020B0602020204020303" pitchFamily="34" charset="-79"/>
          </a:endParaRPr>
        </a:p>
      </dgm:t>
    </dgm:pt>
    <dgm:pt modelId="{9F9267B3-CC2E-D542-B405-EA3F9BDF078C}">
      <dgm:prSet custT="1"/>
      <dgm:spPr/>
      <dgm:t>
        <a:bodyPr/>
        <a:lstStyle/>
        <a:p>
          <a:endParaRPr lang="en-US" sz="1600" dirty="0">
            <a:latin typeface="Futura Medium" panose="020B0602020204020303" pitchFamily="34" charset="-79"/>
            <a:cs typeface="Futura Medium" panose="020B0602020204020303" pitchFamily="34" charset="-79"/>
          </a:endParaRPr>
        </a:p>
      </dgm:t>
    </dgm:pt>
    <dgm:pt modelId="{555F7085-27C3-094A-B49F-13C221965172}" type="parTrans" cxnId="{684CFCAC-16F6-FC40-97FF-2927457EAC28}">
      <dgm:prSet/>
      <dgm:spPr/>
      <dgm:t>
        <a:bodyPr/>
        <a:lstStyle/>
        <a:p>
          <a:endParaRPr lang="en-US"/>
        </a:p>
      </dgm:t>
    </dgm:pt>
    <dgm:pt modelId="{0D382151-1364-0B49-A40A-D8ED65DE1397}" type="sibTrans" cxnId="{684CFCAC-16F6-FC40-97FF-2927457EAC28}">
      <dgm:prSet/>
      <dgm:spPr/>
      <dgm:t>
        <a:bodyPr/>
        <a:lstStyle/>
        <a:p>
          <a:endParaRPr lang="en-US"/>
        </a:p>
      </dgm:t>
    </dgm:pt>
    <dgm:pt modelId="{F99DE63D-6F46-A449-BABA-9C7B09E7F832}" type="pres">
      <dgm:prSet presAssocID="{4E51E760-E05F-4E35-B630-6954A99279E8}" presName="linear" presStyleCnt="0">
        <dgm:presLayoutVars>
          <dgm:animLvl val="lvl"/>
          <dgm:resizeHandles val="exact"/>
        </dgm:presLayoutVars>
      </dgm:prSet>
      <dgm:spPr/>
    </dgm:pt>
    <dgm:pt modelId="{208D40DA-CCA2-EB4F-AB44-3EDF4E539D14}" type="pres">
      <dgm:prSet presAssocID="{4E095F2C-1082-44A5-9047-65C9F48A415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087A076-A249-5141-8955-632AC0C86DDB}" type="pres">
      <dgm:prSet presAssocID="{1C568EFE-40ED-46F8-A6B8-98B1EED481D0}" presName="spacer" presStyleCnt="0"/>
      <dgm:spPr/>
    </dgm:pt>
    <dgm:pt modelId="{0F0F3E5D-1121-0B43-9CB4-0BE9CD3BFDD0}" type="pres">
      <dgm:prSet presAssocID="{F6E20543-C546-49A8-81EB-2646F91A789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DFCA4D2-134E-6842-817C-A02829143ACA}" type="pres">
      <dgm:prSet presAssocID="{F716FB32-B6FA-40C9-AF0A-CB5AD5153017}" presName="spacer" presStyleCnt="0"/>
      <dgm:spPr/>
    </dgm:pt>
    <dgm:pt modelId="{BA4A2BA6-CD5E-6345-9104-10D3EAC3CC3C}" type="pres">
      <dgm:prSet presAssocID="{758F0955-D9A5-4926-B3D6-6DE34A96BFB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BD4186D-22D8-A143-953A-BCE1BA38DA96}" type="pres">
      <dgm:prSet presAssocID="{758F0955-D9A5-4926-B3D6-6DE34A96BFB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BBF5301-A128-8042-BC2C-FDC8F15EB8FD}" type="presOf" srcId="{4E095F2C-1082-44A5-9047-65C9F48A4152}" destId="{208D40DA-CCA2-EB4F-AB44-3EDF4E539D14}" srcOrd="0" destOrd="0" presId="urn:microsoft.com/office/officeart/2005/8/layout/vList2"/>
    <dgm:cxn modelId="{43BAE926-5301-49DD-A14B-4D7B85000A4B}" srcId="{4E51E760-E05F-4E35-B630-6954A99279E8}" destId="{4E095F2C-1082-44A5-9047-65C9F48A4152}" srcOrd="0" destOrd="0" parTransId="{8C49C460-EBA7-4E08-AE85-7B7635930070}" sibTransId="{1C568EFE-40ED-46F8-A6B8-98B1EED481D0}"/>
    <dgm:cxn modelId="{BE387B27-3DC7-A94A-8CBC-870ECCFC803D}" type="presOf" srcId="{9F9267B3-CC2E-D542-B405-EA3F9BDF078C}" destId="{FBD4186D-22D8-A143-953A-BCE1BA38DA96}" srcOrd="0" destOrd="0" presId="urn:microsoft.com/office/officeart/2005/8/layout/vList2"/>
    <dgm:cxn modelId="{3CD08829-C7EA-7B4A-BA5A-CBD5C347A6F0}" type="presOf" srcId="{4E51E760-E05F-4E35-B630-6954A99279E8}" destId="{F99DE63D-6F46-A449-BABA-9C7B09E7F832}" srcOrd="0" destOrd="0" presId="urn:microsoft.com/office/officeart/2005/8/layout/vList2"/>
    <dgm:cxn modelId="{2390843D-A590-6046-B646-B40056BDB417}" type="presOf" srcId="{F6E20543-C546-49A8-81EB-2646F91A789A}" destId="{0F0F3E5D-1121-0B43-9CB4-0BE9CD3BFDD0}" srcOrd="0" destOrd="0" presId="urn:microsoft.com/office/officeart/2005/8/layout/vList2"/>
    <dgm:cxn modelId="{239A7D51-A473-6B4F-9591-85627D2EA9F4}" type="presOf" srcId="{71F8B2CA-5FA0-477F-BCB3-9BFA27428D1D}" destId="{FBD4186D-22D8-A143-953A-BCE1BA38DA96}" srcOrd="0" destOrd="1" presId="urn:microsoft.com/office/officeart/2005/8/layout/vList2"/>
    <dgm:cxn modelId="{1CBC8159-1BB1-4C3F-90D5-9A52C77F456A}" srcId="{758F0955-D9A5-4926-B3D6-6DE34A96BFB9}" destId="{71F8B2CA-5FA0-477F-BCB3-9BFA27428D1D}" srcOrd="1" destOrd="0" parTransId="{CF28F7DF-D3E7-42D2-B9E8-C730C8A7531E}" sibTransId="{FAF9439E-FCFF-42E9-9F2D-FDDABDC94F02}"/>
    <dgm:cxn modelId="{4CE78173-6FF6-7543-A4AE-79261EED567E}" type="presOf" srcId="{3377990A-0410-4A88-A4C7-6BD8DF2C99DD}" destId="{FBD4186D-22D8-A143-953A-BCE1BA38DA96}" srcOrd="0" destOrd="2" presId="urn:microsoft.com/office/officeart/2005/8/layout/vList2"/>
    <dgm:cxn modelId="{61229099-E004-9147-9734-E04E9564791A}" type="presOf" srcId="{758F0955-D9A5-4926-B3D6-6DE34A96BFB9}" destId="{BA4A2BA6-CD5E-6345-9104-10D3EAC3CC3C}" srcOrd="0" destOrd="0" presId="urn:microsoft.com/office/officeart/2005/8/layout/vList2"/>
    <dgm:cxn modelId="{684CFCAC-16F6-FC40-97FF-2927457EAC28}" srcId="{758F0955-D9A5-4926-B3D6-6DE34A96BFB9}" destId="{9F9267B3-CC2E-D542-B405-EA3F9BDF078C}" srcOrd="0" destOrd="0" parTransId="{555F7085-27C3-094A-B49F-13C221965172}" sibTransId="{0D382151-1364-0B49-A40A-D8ED65DE1397}"/>
    <dgm:cxn modelId="{12CF58AF-B48E-45C8-8098-5C8576D4F37F}" srcId="{758F0955-D9A5-4926-B3D6-6DE34A96BFB9}" destId="{3377990A-0410-4A88-A4C7-6BD8DF2C99DD}" srcOrd="2" destOrd="0" parTransId="{503E27A0-3EA4-4561-82EE-201127A7CDC6}" sibTransId="{8B414DCD-B07E-4693-9A3A-E0A52B18079A}"/>
    <dgm:cxn modelId="{6FD5A9CC-FF11-410D-9AA8-132414D1E235}" srcId="{4E51E760-E05F-4E35-B630-6954A99279E8}" destId="{F6E20543-C546-49A8-81EB-2646F91A789A}" srcOrd="1" destOrd="0" parTransId="{ED4B81F0-F326-423E-A611-ECAE67897871}" sibTransId="{F716FB32-B6FA-40C9-AF0A-CB5AD5153017}"/>
    <dgm:cxn modelId="{D83DABF4-F346-4547-A138-E6C07A4C399E}" srcId="{4E51E760-E05F-4E35-B630-6954A99279E8}" destId="{758F0955-D9A5-4926-B3D6-6DE34A96BFB9}" srcOrd="2" destOrd="0" parTransId="{2544C7D9-6C34-4C49-8442-968BDEA0CB2B}" sibTransId="{14B9CC80-010D-4B30-860D-E8F32C6B36EF}"/>
    <dgm:cxn modelId="{8E789103-076E-2E4A-89D1-609DBF2DAD70}" type="presParOf" srcId="{F99DE63D-6F46-A449-BABA-9C7B09E7F832}" destId="{208D40DA-CCA2-EB4F-AB44-3EDF4E539D14}" srcOrd="0" destOrd="0" presId="urn:microsoft.com/office/officeart/2005/8/layout/vList2"/>
    <dgm:cxn modelId="{0385C5B1-9969-1447-9A01-20C9CBBD95B7}" type="presParOf" srcId="{F99DE63D-6F46-A449-BABA-9C7B09E7F832}" destId="{C087A076-A249-5141-8955-632AC0C86DDB}" srcOrd="1" destOrd="0" presId="urn:microsoft.com/office/officeart/2005/8/layout/vList2"/>
    <dgm:cxn modelId="{DCE9C79A-E386-3F42-B60B-EC5E9F27CA83}" type="presParOf" srcId="{F99DE63D-6F46-A449-BABA-9C7B09E7F832}" destId="{0F0F3E5D-1121-0B43-9CB4-0BE9CD3BFDD0}" srcOrd="2" destOrd="0" presId="urn:microsoft.com/office/officeart/2005/8/layout/vList2"/>
    <dgm:cxn modelId="{A4E544D2-A628-2F43-A6F7-DFC5506A66F6}" type="presParOf" srcId="{F99DE63D-6F46-A449-BABA-9C7B09E7F832}" destId="{7DFCA4D2-134E-6842-817C-A02829143ACA}" srcOrd="3" destOrd="0" presId="urn:microsoft.com/office/officeart/2005/8/layout/vList2"/>
    <dgm:cxn modelId="{5A76D8E2-EF39-4041-ABC0-80DC5CEFAA06}" type="presParOf" srcId="{F99DE63D-6F46-A449-BABA-9C7B09E7F832}" destId="{BA4A2BA6-CD5E-6345-9104-10D3EAC3CC3C}" srcOrd="4" destOrd="0" presId="urn:microsoft.com/office/officeart/2005/8/layout/vList2"/>
    <dgm:cxn modelId="{4E4B9009-1919-D440-A38A-F57717485D60}" type="presParOf" srcId="{F99DE63D-6F46-A449-BABA-9C7B09E7F832}" destId="{FBD4186D-22D8-A143-953A-BCE1BA38DA9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2D3AEE-B585-FA45-BE18-51937FFDE8D8}">
      <dsp:nvSpPr>
        <dsp:cNvPr id="0" name=""/>
        <dsp:cNvSpPr/>
      </dsp:nvSpPr>
      <dsp:spPr>
        <a:xfrm>
          <a:off x="3080" y="464830"/>
          <a:ext cx="2444055" cy="3421677"/>
        </a:xfrm>
        <a:prstGeom prst="roundRec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>
          <a:glow rad="63500">
            <a:schemeClr val="accent3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Futura Medium" panose="020B0602020204020303" pitchFamily="34" charset="-79"/>
              <a:cs typeface="Futura Medium" panose="020B0602020204020303" pitchFamily="34" charset="-79"/>
            </a:rPr>
            <a:t>Parameterize clients with requests.</a:t>
          </a:r>
        </a:p>
      </dsp:txBody>
      <dsp:txXfrm>
        <a:off x="3080" y="1765067"/>
        <a:ext cx="2444055" cy="2053006"/>
      </dsp:txXfrm>
    </dsp:sp>
    <dsp:sp modelId="{B661CDFE-3B1C-A540-A73C-3F4F7C349AAB}">
      <dsp:nvSpPr>
        <dsp:cNvPr id="0" name=""/>
        <dsp:cNvSpPr/>
      </dsp:nvSpPr>
      <dsp:spPr>
        <a:xfrm>
          <a:off x="711856" y="806997"/>
          <a:ext cx="1026503" cy="1026503"/>
        </a:xfrm>
        <a:prstGeom prst="ellipse">
          <a:avLst/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62184" y="957325"/>
        <a:ext cx="725847" cy="725847"/>
      </dsp:txXfrm>
    </dsp:sp>
    <dsp:sp modelId="{1AB6A952-42DB-1A45-B7CD-D107E98D2CA6}">
      <dsp:nvSpPr>
        <dsp:cNvPr id="0" name=""/>
        <dsp:cNvSpPr/>
      </dsp:nvSpPr>
      <dsp:spPr>
        <a:xfrm>
          <a:off x="3080" y="3886435"/>
          <a:ext cx="2444055" cy="7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C56CB-FD37-0049-A9CD-6329B8514D99}">
      <dsp:nvSpPr>
        <dsp:cNvPr id="0" name=""/>
        <dsp:cNvSpPr/>
      </dsp:nvSpPr>
      <dsp:spPr>
        <a:xfrm>
          <a:off x="2691541" y="464830"/>
          <a:ext cx="2444055" cy="3421677"/>
        </a:xfrm>
        <a:prstGeom prst="roundRec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>
          <a:glow rad="63500">
            <a:schemeClr val="accent3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Futura Medium" panose="020B0602020204020303" pitchFamily="34" charset="-79"/>
              <a:cs typeface="Futura Medium" panose="020B0602020204020303" pitchFamily="34" charset="-79"/>
            </a:rPr>
            <a:t>Support undoable operations.</a:t>
          </a:r>
        </a:p>
      </dsp:txBody>
      <dsp:txXfrm>
        <a:off x="2691541" y="1765067"/>
        <a:ext cx="2444055" cy="2053006"/>
      </dsp:txXfrm>
    </dsp:sp>
    <dsp:sp modelId="{7C7567DD-89B7-7C4D-98C3-6280FF482D7E}">
      <dsp:nvSpPr>
        <dsp:cNvPr id="0" name=""/>
        <dsp:cNvSpPr/>
      </dsp:nvSpPr>
      <dsp:spPr>
        <a:xfrm>
          <a:off x="3400317" y="806997"/>
          <a:ext cx="1026503" cy="1026503"/>
        </a:xfrm>
        <a:prstGeom prst="ellipse">
          <a:avLst/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50645" y="957325"/>
        <a:ext cx="725847" cy="725847"/>
      </dsp:txXfrm>
    </dsp:sp>
    <dsp:sp modelId="{AADA11E0-20B5-8A49-B289-A6ED4FF35354}">
      <dsp:nvSpPr>
        <dsp:cNvPr id="0" name=""/>
        <dsp:cNvSpPr/>
      </dsp:nvSpPr>
      <dsp:spPr>
        <a:xfrm>
          <a:off x="2691541" y="3886435"/>
          <a:ext cx="2444055" cy="7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273AE-60B8-194A-B417-A7BE3E1920B9}">
      <dsp:nvSpPr>
        <dsp:cNvPr id="0" name=""/>
        <dsp:cNvSpPr/>
      </dsp:nvSpPr>
      <dsp:spPr>
        <a:xfrm>
          <a:off x="5380002" y="464830"/>
          <a:ext cx="2444055" cy="3421677"/>
        </a:xfrm>
        <a:prstGeom prst="roundRec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>
          <a:glow rad="63500">
            <a:schemeClr val="accent3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Futura Medium" panose="020B0602020204020303" pitchFamily="34" charset="-79"/>
              <a:cs typeface="Futura Medium" panose="020B0602020204020303" pitchFamily="34" charset="-79"/>
            </a:rPr>
            <a:t>Encapsulate a request as an object</a:t>
          </a:r>
        </a:p>
      </dsp:txBody>
      <dsp:txXfrm>
        <a:off x="5380002" y="1765067"/>
        <a:ext cx="2444055" cy="2053006"/>
      </dsp:txXfrm>
    </dsp:sp>
    <dsp:sp modelId="{991066DD-F678-E84C-91D1-9751EA2D4937}">
      <dsp:nvSpPr>
        <dsp:cNvPr id="0" name=""/>
        <dsp:cNvSpPr/>
      </dsp:nvSpPr>
      <dsp:spPr>
        <a:xfrm>
          <a:off x="6088778" y="806997"/>
          <a:ext cx="1026503" cy="1026503"/>
        </a:xfrm>
        <a:prstGeom prst="ellipse">
          <a:avLst/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39106" y="957325"/>
        <a:ext cx="725847" cy="725847"/>
      </dsp:txXfrm>
    </dsp:sp>
    <dsp:sp modelId="{05C6BE14-2C62-484A-ACBA-FE884382964C}">
      <dsp:nvSpPr>
        <dsp:cNvPr id="0" name=""/>
        <dsp:cNvSpPr/>
      </dsp:nvSpPr>
      <dsp:spPr>
        <a:xfrm>
          <a:off x="5380002" y="3886435"/>
          <a:ext cx="2444055" cy="7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052E5-9778-CA40-871D-7BB929C22C0D}">
      <dsp:nvSpPr>
        <dsp:cNvPr id="0" name=""/>
        <dsp:cNvSpPr/>
      </dsp:nvSpPr>
      <dsp:spPr>
        <a:xfrm>
          <a:off x="8068463" y="464830"/>
          <a:ext cx="2444055" cy="3421677"/>
        </a:xfrm>
        <a:prstGeom prst="roundRec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>
          <a:glow rad="635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  <a:flatTx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Futura Medium" panose="020B0602020204020303" pitchFamily="34" charset="-79"/>
              <a:cs typeface="Futura Medium" panose="020B0602020204020303" pitchFamily="34" charset="-79"/>
            </a:rPr>
            <a:t>Delay, queue, or log requests.</a:t>
          </a:r>
        </a:p>
      </dsp:txBody>
      <dsp:txXfrm>
        <a:off x="8068463" y="1765067"/>
        <a:ext cx="2444055" cy="2053006"/>
      </dsp:txXfrm>
    </dsp:sp>
    <dsp:sp modelId="{E94D2FF6-B0E7-814E-8231-D9B707086993}">
      <dsp:nvSpPr>
        <dsp:cNvPr id="0" name=""/>
        <dsp:cNvSpPr/>
      </dsp:nvSpPr>
      <dsp:spPr>
        <a:xfrm>
          <a:off x="8777239" y="806997"/>
          <a:ext cx="1026503" cy="1026503"/>
        </a:xfrm>
        <a:prstGeom prst="ellipse">
          <a:avLst/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927567" y="957325"/>
        <a:ext cx="725847" cy="725847"/>
      </dsp:txXfrm>
    </dsp:sp>
    <dsp:sp modelId="{19E04642-31CC-A74C-97FD-691FD3B65560}">
      <dsp:nvSpPr>
        <dsp:cNvPr id="0" name=""/>
        <dsp:cNvSpPr/>
      </dsp:nvSpPr>
      <dsp:spPr>
        <a:xfrm>
          <a:off x="8068463" y="3886435"/>
          <a:ext cx="2444055" cy="7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4E7BF-7645-6847-AE71-A528C0EB9767}">
      <dsp:nvSpPr>
        <dsp:cNvPr id="0" name=""/>
        <dsp:cNvSpPr/>
      </dsp:nvSpPr>
      <dsp:spPr>
        <a:xfrm>
          <a:off x="0" y="0"/>
          <a:ext cx="2053827" cy="4894939"/>
        </a:xfrm>
        <a:prstGeom prst="roundRect">
          <a:avLst>
            <a:gd name="adj" fmla="val 10000"/>
          </a:avLst>
        </a:prstGeom>
        <a:solidFill>
          <a:schemeClr val="bg1"/>
        </a:solidFill>
        <a:ln w="0" cap="flat" cmpd="sng" algn="ctr">
          <a:noFill/>
          <a:prstDash val="solid"/>
          <a:miter lim="800000"/>
        </a:ln>
        <a:effectLst>
          <a:glow rad="25400">
            <a:schemeClr val="accent3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296" tIns="82296" rIns="91440" bIns="82296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Command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Declares an interface for executing an operation.</a:t>
          </a:r>
        </a:p>
      </dsp:txBody>
      <dsp:txXfrm>
        <a:off x="0" y="1957975"/>
        <a:ext cx="2053827" cy="1957975"/>
      </dsp:txXfrm>
    </dsp:sp>
    <dsp:sp modelId="{7B4D4381-20A6-3641-9248-A8122CBC03EF}">
      <dsp:nvSpPr>
        <dsp:cNvPr id="0" name=""/>
        <dsp:cNvSpPr/>
      </dsp:nvSpPr>
      <dsp:spPr>
        <a:xfrm>
          <a:off x="211906" y="293696"/>
          <a:ext cx="1630014" cy="1630014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6B9284-18E0-1545-8212-3E3DE365F779}">
      <dsp:nvSpPr>
        <dsp:cNvPr id="0" name=""/>
        <dsp:cNvSpPr/>
      </dsp:nvSpPr>
      <dsp:spPr>
        <a:xfrm>
          <a:off x="2115442" y="0"/>
          <a:ext cx="2053827" cy="4894939"/>
        </a:xfrm>
        <a:prstGeom prst="roundRect">
          <a:avLst>
            <a:gd name="adj" fmla="val 10000"/>
          </a:avLst>
        </a:prstGeom>
        <a:solidFill>
          <a:schemeClr val="bg1"/>
        </a:solidFill>
        <a:ln w="0" cap="flat" cmpd="sng" algn="ctr">
          <a:noFill/>
          <a:prstDash val="solid"/>
          <a:miter lim="800000"/>
        </a:ln>
        <a:effectLst>
          <a:glow rad="25400">
            <a:schemeClr val="accent3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91440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Concrete Command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Defines a binding between a Receiver object and an action.</a:t>
          </a:r>
          <a:r>
            <a:rPr lang="en-US" sz="1400" b="1" kern="1200" dirty="0">
              <a:solidFill>
                <a:schemeClr val="tx1">
                  <a:lumMod val="65000"/>
                  <a:lumOff val="3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 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Implements Execute by invoking the corresponding operation(s) on Receiver.</a:t>
          </a:r>
        </a:p>
      </dsp:txBody>
      <dsp:txXfrm>
        <a:off x="2115442" y="1957975"/>
        <a:ext cx="2053827" cy="1957975"/>
      </dsp:txXfrm>
    </dsp:sp>
    <dsp:sp modelId="{00C5B106-5B11-9846-A9BA-41B442F7FDC6}">
      <dsp:nvSpPr>
        <dsp:cNvPr id="0" name=""/>
        <dsp:cNvSpPr/>
      </dsp:nvSpPr>
      <dsp:spPr>
        <a:xfrm>
          <a:off x="2327349" y="293696"/>
          <a:ext cx="1630014" cy="1630014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3F72E-FF14-7240-A20B-DE561693B9A3}">
      <dsp:nvSpPr>
        <dsp:cNvPr id="0" name=""/>
        <dsp:cNvSpPr/>
      </dsp:nvSpPr>
      <dsp:spPr>
        <a:xfrm>
          <a:off x="4230885" y="0"/>
          <a:ext cx="2053827" cy="4894939"/>
        </a:xfrm>
        <a:prstGeom prst="roundRect">
          <a:avLst>
            <a:gd name="adj" fmla="val 10000"/>
          </a:avLst>
        </a:prstGeom>
        <a:solidFill>
          <a:schemeClr val="bg1"/>
        </a:solidFill>
        <a:ln w="0" cap="flat" cmpd="sng" algn="ctr">
          <a:noFill/>
          <a:prstDash val="solid"/>
          <a:miter lim="800000"/>
        </a:ln>
        <a:effectLst>
          <a:glow rad="25400">
            <a:schemeClr val="accent3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91440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Invoker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Asks the command to carry out the request.</a:t>
          </a:r>
          <a:endParaRPr lang="en-US" sz="14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4230885" y="1957975"/>
        <a:ext cx="2053827" cy="1957975"/>
      </dsp:txXfrm>
    </dsp:sp>
    <dsp:sp modelId="{09E7A550-D2F5-3B47-9FE5-BBF39E406DC2}">
      <dsp:nvSpPr>
        <dsp:cNvPr id="0" name=""/>
        <dsp:cNvSpPr/>
      </dsp:nvSpPr>
      <dsp:spPr>
        <a:xfrm>
          <a:off x="4442792" y="293696"/>
          <a:ext cx="1630014" cy="1630014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9B9CB-5FF2-4D4B-AB2D-881FFF9F8F27}">
      <dsp:nvSpPr>
        <dsp:cNvPr id="0" name=""/>
        <dsp:cNvSpPr/>
      </dsp:nvSpPr>
      <dsp:spPr>
        <a:xfrm>
          <a:off x="6346328" y="0"/>
          <a:ext cx="2053827" cy="4894939"/>
        </a:xfrm>
        <a:prstGeom prst="roundRect">
          <a:avLst>
            <a:gd name="adj" fmla="val 10000"/>
          </a:avLst>
        </a:prstGeom>
        <a:solidFill>
          <a:schemeClr val="bg1"/>
        </a:solidFill>
        <a:ln w="0" cap="flat" cmpd="sng" algn="ctr">
          <a:noFill/>
          <a:prstDash val="solid"/>
          <a:miter lim="800000"/>
        </a:ln>
        <a:effectLst>
          <a:glow rad="25400">
            <a:schemeClr val="accent3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91440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Client</a:t>
          </a:r>
          <a:endParaRPr lang="en-US" sz="2200" kern="1200" dirty="0">
            <a:solidFill>
              <a:schemeClr val="tx1"/>
            </a:solidFill>
            <a:latin typeface="Futura Medium" panose="020B0602020204020303" pitchFamily="34" charset="-79"/>
            <a:cs typeface="Futura Medium" panose="020B0602020204020303" pitchFamily="34" charset="-79"/>
          </a:endParaRP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Creates a Concrete Command object and sets its receiver.</a:t>
          </a:r>
        </a:p>
      </dsp:txBody>
      <dsp:txXfrm>
        <a:off x="6346328" y="1957975"/>
        <a:ext cx="2053827" cy="1957975"/>
      </dsp:txXfrm>
    </dsp:sp>
    <dsp:sp modelId="{AC028C41-C000-3B47-A7CB-72EF1A196964}">
      <dsp:nvSpPr>
        <dsp:cNvPr id="0" name=""/>
        <dsp:cNvSpPr/>
      </dsp:nvSpPr>
      <dsp:spPr>
        <a:xfrm>
          <a:off x="6558234" y="293696"/>
          <a:ext cx="1630014" cy="1630014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37000"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71ECD-5368-0D47-B623-5EECD4CA49B9}">
      <dsp:nvSpPr>
        <dsp:cNvPr id="0" name=""/>
        <dsp:cNvSpPr/>
      </dsp:nvSpPr>
      <dsp:spPr>
        <a:xfrm>
          <a:off x="8461771" y="0"/>
          <a:ext cx="2053827" cy="4894939"/>
        </a:xfrm>
        <a:prstGeom prst="roundRect">
          <a:avLst>
            <a:gd name="adj" fmla="val 10000"/>
          </a:avLst>
        </a:prstGeom>
        <a:solidFill>
          <a:schemeClr val="bg1"/>
        </a:solidFill>
        <a:ln w="0" cap="flat" cmpd="sng" algn="ctr">
          <a:noFill/>
          <a:prstDash val="solid"/>
          <a:miter lim="800000"/>
        </a:ln>
        <a:effectLst>
          <a:glow rad="25400">
            <a:schemeClr val="accent3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91440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Receiver</a:t>
          </a:r>
          <a:endParaRPr lang="en-US" sz="2200" kern="1200" dirty="0">
            <a:solidFill>
              <a:schemeClr val="tx1"/>
            </a:solidFill>
            <a:latin typeface="Futura Medium" panose="020B0602020204020303" pitchFamily="34" charset="-79"/>
            <a:cs typeface="Futura Medium" panose="020B0602020204020303" pitchFamily="34" charset="-79"/>
          </a:endParaRP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Knows how to perform the operations associated with carrying out a request. 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Any class may serve as a Receiver.</a:t>
          </a:r>
        </a:p>
      </dsp:txBody>
      <dsp:txXfrm>
        <a:off x="8461771" y="1957975"/>
        <a:ext cx="2053827" cy="1957975"/>
      </dsp:txXfrm>
    </dsp:sp>
    <dsp:sp modelId="{1507530C-703A-BD4D-8D8F-9E9674D99D5A}">
      <dsp:nvSpPr>
        <dsp:cNvPr id="0" name=""/>
        <dsp:cNvSpPr/>
      </dsp:nvSpPr>
      <dsp:spPr>
        <a:xfrm>
          <a:off x="8664468" y="293696"/>
          <a:ext cx="1630014" cy="1630014"/>
        </a:xfrm>
        <a:prstGeom prst="ellipse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71CC33-080F-9642-B79F-88F405CC2C81}">
      <dsp:nvSpPr>
        <dsp:cNvPr id="0" name=""/>
        <dsp:cNvSpPr/>
      </dsp:nvSpPr>
      <dsp:spPr>
        <a:xfrm>
          <a:off x="420623" y="3915951"/>
          <a:ext cx="9674351" cy="734240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D9D1B-7EBC-ED43-A9E9-0ED110C1917A}">
      <dsp:nvSpPr>
        <dsp:cNvPr id="0" name=""/>
        <dsp:cNvSpPr/>
      </dsp:nvSpPr>
      <dsp:spPr>
        <a:xfrm>
          <a:off x="0" y="163268"/>
          <a:ext cx="10515600" cy="1216800"/>
        </a:xfrm>
        <a:prstGeom prst="roundRec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>
          <a:glow rad="63500">
            <a:schemeClr val="accent3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Decoupling</a:t>
          </a:r>
          <a:r>
            <a:rPr lang="en-US" sz="1600" b="0" kern="120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 the invoker of the operation from the one with the knowledge to perform it.</a:t>
          </a:r>
        </a:p>
      </dsp:txBody>
      <dsp:txXfrm>
        <a:off x="59399" y="222667"/>
        <a:ext cx="10396802" cy="1098002"/>
      </dsp:txXfrm>
    </dsp:sp>
    <dsp:sp modelId="{B9BC0CF2-7B83-164D-9145-EC9DC550A718}">
      <dsp:nvSpPr>
        <dsp:cNvPr id="0" name=""/>
        <dsp:cNvSpPr/>
      </dsp:nvSpPr>
      <dsp:spPr>
        <a:xfrm>
          <a:off x="0" y="1567269"/>
          <a:ext cx="10515600" cy="1216800"/>
        </a:xfrm>
        <a:prstGeom prst="roundRec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>
          <a:glow rad="63500">
            <a:schemeClr val="accent3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All of this is possible because the object that issues a request </a:t>
          </a:r>
          <a:r>
            <a:rPr lang="en-US" sz="1600" b="1" kern="120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only needs to know how to issue it</a:t>
          </a:r>
          <a:r>
            <a:rPr lang="en-US" sz="1600" b="0" kern="120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; it doesn't need to know how the request will be carried out.</a:t>
          </a:r>
        </a:p>
      </dsp:txBody>
      <dsp:txXfrm>
        <a:off x="59399" y="1626668"/>
        <a:ext cx="10396802" cy="1098002"/>
      </dsp:txXfrm>
    </dsp:sp>
    <dsp:sp modelId="{CB8DDF00-9AF9-424D-929C-92492F8E14E3}">
      <dsp:nvSpPr>
        <dsp:cNvPr id="0" name=""/>
        <dsp:cNvSpPr/>
      </dsp:nvSpPr>
      <dsp:spPr>
        <a:xfrm>
          <a:off x="0" y="2971269"/>
          <a:ext cx="10515600" cy="1216800"/>
        </a:xfrm>
        <a:prstGeom prst="roundRec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>
          <a:glow rad="63500">
            <a:schemeClr val="accent3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Great flexibility</a:t>
          </a:r>
          <a:r>
            <a:rPr lang="en-US" sz="1600" b="0" kern="120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 in designing our UI. Because the Client (e.g. a view/component) can reference multiple Invokers (e.g. a button/menu item/shortcut) of the same Action (e.g. save entity/open dialog) using the same Concrete Command.</a:t>
          </a:r>
        </a:p>
      </dsp:txBody>
      <dsp:txXfrm>
        <a:off x="59399" y="3030668"/>
        <a:ext cx="10396802" cy="109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64514-4538-5147-8F3F-F250E0F9A93A}">
      <dsp:nvSpPr>
        <dsp:cNvPr id="0" name=""/>
        <dsp:cNvSpPr/>
      </dsp:nvSpPr>
      <dsp:spPr>
        <a:xfrm>
          <a:off x="0" y="344081"/>
          <a:ext cx="10515600" cy="1216800"/>
        </a:xfrm>
        <a:prstGeom prst="roundRec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>
          <a:glow rad="63500">
            <a:schemeClr val="accent3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Needed for creating a </a:t>
          </a:r>
          <a:r>
            <a:rPr lang="en-US" sz="1600" b="1" kern="120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callback-like system</a:t>
          </a:r>
          <a:r>
            <a:rPr lang="en-US" sz="1600" b="0" kern="120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 of chained actions</a:t>
          </a:r>
        </a:p>
      </dsp:txBody>
      <dsp:txXfrm>
        <a:off x="59399" y="403480"/>
        <a:ext cx="10396802" cy="1098002"/>
      </dsp:txXfrm>
    </dsp:sp>
    <dsp:sp modelId="{F819E7AE-E2FF-654C-B64A-3A6A8D3CD048}">
      <dsp:nvSpPr>
        <dsp:cNvPr id="0" name=""/>
        <dsp:cNvSpPr/>
      </dsp:nvSpPr>
      <dsp:spPr>
        <a:xfrm>
          <a:off x="0" y="1748081"/>
          <a:ext cx="10515600" cy="1216800"/>
        </a:xfrm>
        <a:prstGeom prst="roundRec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>
          <a:glow rad="63500">
            <a:schemeClr val="accent3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Use-cases </a:t>
          </a:r>
          <a:r>
            <a:rPr lang="en-US" sz="1600" b="1" kern="120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:</a:t>
          </a:r>
        </a:p>
      </dsp:txBody>
      <dsp:txXfrm>
        <a:off x="59399" y="1807480"/>
        <a:ext cx="10396802" cy="1098002"/>
      </dsp:txXfrm>
    </dsp:sp>
    <dsp:sp modelId="{540D526E-86EB-8649-B51F-544E98A3C846}">
      <dsp:nvSpPr>
        <dsp:cNvPr id="0" name=""/>
        <dsp:cNvSpPr/>
      </dsp:nvSpPr>
      <dsp:spPr>
        <a:xfrm>
          <a:off x="0" y="2964881"/>
          <a:ext cx="10515600" cy="1177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>
            <a:latin typeface="Futura Medium" panose="020B0602020204020303" pitchFamily="34" charset="-79"/>
            <a:cs typeface="Futura Medium" panose="020B0602020204020303" pitchFamily="34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latin typeface="Futura Medium" panose="020B0602020204020303" pitchFamily="34" charset="-79"/>
              <a:cs typeface="Futura Medium" panose="020B0602020204020303" pitchFamily="34" charset="-79"/>
            </a:rPr>
            <a:t>Updating the way in which gravity is applied to certain elements of the screen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latin typeface="Futura Medium" panose="020B0602020204020303" pitchFamily="34" charset="-79"/>
              <a:cs typeface="Futura Medium" panose="020B0602020204020303" pitchFamily="34" charset="-79"/>
            </a:rPr>
            <a:t>Placing and destroying blocks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latin typeface="Futura Medium" panose="020B0602020204020303" pitchFamily="34" charset="-79"/>
              <a:cs typeface="Futura Medium" panose="020B0602020204020303" pitchFamily="34" charset="-79"/>
            </a:rPr>
            <a:t>Switching game modes and exiting the game</a:t>
          </a:r>
        </a:p>
      </dsp:txBody>
      <dsp:txXfrm>
        <a:off x="0" y="2964881"/>
        <a:ext cx="10515600" cy="11773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D40DA-CCA2-EB4F-AB44-3EDF4E539D14}">
      <dsp:nvSpPr>
        <dsp:cNvPr id="0" name=""/>
        <dsp:cNvSpPr/>
      </dsp:nvSpPr>
      <dsp:spPr>
        <a:xfrm>
          <a:off x="0" y="639"/>
          <a:ext cx="10515600" cy="973440"/>
        </a:xfrm>
        <a:prstGeom prst="roundRec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>
          <a:glow rad="63500">
            <a:schemeClr val="accent3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Using an improved version of the traditional Command Pattern for </a:t>
          </a:r>
          <a:r>
            <a:rPr lang="en-US" sz="1600" b="1" kern="120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validating user’s permissions</a:t>
          </a:r>
          <a:r>
            <a:rPr lang="en-US" sz="1600" kern="120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 over the objects the command should operate on</a:t>
          </a:r>
        </a:p>
      </dsp:txBody>
      <dsp:txXfrm>
        <a:off x="47519" y="48158"/>
        <a:ext cx="10420562" cy="878402"/>
      </dsp:txXfrm>
    </dsp:sp>
    <dsp:sp modelId="{0F0F3E5D-1121-0B43-9CB4-0BE9CD3BFDD0}">
      <dsp:nvSpPr>
        <dsp:cNvPr id="0" name=""/>
        <dsp:cNvSpPr/>
      </dsp:nvSpPr>
      <dsp:spPr>
        <a:xfrm>
          <a:off x="0" y="1123839"/>
          <a:ext cx="10515600" cy="973440"/>
        </a:xfrm>
        <a:prstGeom prst="roundRec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>
          <a:glow rad="63500">
            <a:schemeClr val="accent3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Current practices make it easy to state that only users with permission P can access resource R. However, it is not the case for performing action A over objects X and Y, where users need permission P1 on X and P2 on Y. </a:t>
          </a:r>
        </a:p>
      </dsp:txBody>
      <dsp:txXfrm>
        <a:off x="47519" y="1171358"/>
        <a:ext cx="10420562" cy="878402"/>
      </dsp:txXfrm>
    </dsp:sp>
    <dsp:sp modelId="{BA4A2BA6-CD5E-6345-9104-10D3EAC3CC3C}">
      <dsp:nvSpPr>
        <dsp:cNvPr id="0" name=""/>
        <dsp:cNvSpPr/>
      </dsp:nvSpPr>
      <dsp:spPr>
        <a:xfrm>
          <a:off x="0" y="2247039"/>
          <a:ext cx="10515600" cy="973440"/>
        </a:xfrm>
        <a:prstGeom prst="roundRec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>
          <a:glow rad="63500">
            <a:schemeClr val="accent3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Use-cases</a:t>
          </a:r>
          <a:r>
            <a:rPr lang="en-US" sz="1600" kern="1200" dirty="0">
              <a:solidFill>
                <a:schemeClr val="tx1"/>
              </a:solidFill>
              <a:latin typeface="Futura Medium" panose="020B0602020204020303" pitchFamily="34" charset="-79"/>
              <a:cs typeface="Futura Medium" panose="020B0602020204020303" pitchFamily="34" charset="-79"/>
            </a:rPr>
            <a:t> :</a:t>
          </a:r>
        </a:p>
      </dsp:txBody>
      <dsp:txXfrm>
        <a:off x="47519" y="2294558"/>
        <a:ext cx="10420562" cy="878402"/>
      </dsp:txXfrm>
    </dsp:sp>
    <dsp:sp modelId="{FBD4186D-22D8-A143-953A-BCE1BA38DA96}">
      <dsp:nvSpPr>
        <dsp:cNvPr id="0" name=""/>
        <dsp:cNvSpPr/>
      </dsp:nvSpPr>
      <dsp:spPr>
        <a:xfrm>
          <a:off x="0" y="3220479"/>
          <a:ext cx="10515600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>
            <a:latin typeface="Futura Medium" panose="020B0602020204020303" pitchFamily="34" charset="-79"/>
            <a:cs typeface="Futura Medium" panose="020B0602020204020303" pitchFamily="34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latin typeface="Futura Medium" panose="020B0602020204020303" pitchFamily="34" charset="-79"/>
              <a:cs typeface="Futura Medium" panose="020B0602020204020303" pitchFamily="34" charset="-79"/>
            </a:rPr>
            <a:t>120 implementations of the Command interface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latin typeface="Futura Medium" panose="020B0602020204020303" pitchFamily="34" charset="-79"/>
              <a:cs typeface="Futura Medium" panose="020B0602020204020303" pitchFamily="34" charset="-79"/>
            </a:rPr>
            <a:t>Managing almost every object in the system (e.g. dataset, role, guestbook, template etc.) and its associated actions (create, read, update and delete)</a:t>
          </a:r>
        </a:p>
      </dsp:txBody>
      <dsp:txXfrm>
        <a:off x="0" y="3220479"/>
        <a:ext cx="10515600" cy="1130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29907-8423-7743-A58C-4BFD05CEA5B1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FCDC6-A0B4-7443-BABE-B25077BF8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85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FCDC6-A0B4-7443-BABE-B25077BF88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73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FCDC6-A0B4-7443-BABE-B25077BF88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15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FCDC6-A0B4-7443-BABE-B25077BF88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07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FCDC6-A0B4-7443-BABE-B25077BF88B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68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F5B68-EA42-0924-88E1-A716D81C0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950FD6-284C-6A8A-506B-76E276C24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B7C81-7E75-2E2E-2ACC-F2D760A24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8B418-1C1E-024C-AF5A-7BDD49DAFAEE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DAE63-6E90-068A-560E-62628447F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EF1EA-0D48-C640-1561-F2AA5BBB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F60C9-428F-2149-B9F4-FB81150F8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07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0A933-4BBE-CD18-66D6-7EE23EC9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08C49B-26BF-F322-B505-F6FAF398B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87A3B-49DD-03E8-8492-58661C03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8B418-1C1E-024C-AF5A-7BDD49DAFAEE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76822-5F84-989C-0FA5-BD7F00311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8954B-EDB8-611B-1184-0041CA906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F60C9-428F-2149-B9F4-FB81150F8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36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05BDDA-8C99-6A68-9F92-D2674339B7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5357ED-BEF5-CD5C-0205-827C4B57E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4574E-C8AC-5784-7C92-42C7587F0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8B418-1C1E-024C-AF5A-7BDD49DAFAEE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26B30-3C36-2633-74C2-06ED33209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23F22-973E-C0BC-8029-37A1334A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F60C9-428F-2149-B9F4-FB81150F8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3CCF-2C1A-150D-7B17-8F45607BD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9A3D8-41E0-F879-2771-F83438908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C372C-74DE-8034-F6C4-A7AD9E466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8B418-1C1E-024C-AF5A-7BDD49DAFAEE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5BD1C-CF66-48B2-B53D-EF3580E28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56916-194A-8FD3-9BA0-1D2DDB36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F60C9-428F-2149-B9F4-FB81150F8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0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137C-C669-609C-56D9-443ED2EC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983E2-6DB4-7C5F-46CD-1E7F5763A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5F528-945B-347C-079C-A3D563208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8B418-1C1E-024C-AF5A-7BDD49DAFAEE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7B05-FAD5-9C23-A45F-D00775B69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3FD9E-D6AF-9982-578E-FEDB3BC39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F60C9-428F-2149-B9F4-FB81150F8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3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B394-B9BB-1DAB-D7A7-A8AF8F5BD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20703-186E-D753-EE50-C31487AD2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A256FC-0F95-5FEA-0CF1-9ECBEFFC9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02FBF-D111-01F1-704F-069C746B8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8B418-1C1E-024C-AF5A-7BDD49DAFAEE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5F44A-6C6A-5757-3877-45082751D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9F8F9-6407-04E2-808C-4DB78734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F60C9-428F-2149-B9F4-FB81150F8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09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0ED6-74F1-04C4-88EC-451BC48B7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3DDA8-7159-7C1C-E12E-410F23E22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A185D-D539-5DBD-C2CD-F0639CE12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1A7B8F-C279-1ADE-7518-A23BC4A95A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E4AAA-2581-E4FA-FB3E-BE0B90C324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447FF0-937C-A39F-908C-00569B6DA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8B418-1C1E-024C-AF5A-7BDD49DAFAEE}" type="datetimeFigureOut">
              <a:rPr lang="en-US" smtClean="0"/>
              <a:t>4/27/23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707BE0-851E-BDEB-0CD2-5FBF1A0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A62CF1-1DD9-0962-C8E2-8AF43C7D0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F60C9-428F-2149-B9F4-FB81150F8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9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472E-08AF-3E71-2B86-9F6BB8EC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2C1D29-07E0-4763-0F60-ADF95F1B7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8B418-1C1E-024C-AF5A-7BDD49DAFAEE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572A6-5EA7-BB9F-2CE5-3542D6806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580156-6855-9EBB-47A0-E7DEBCF7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F60C9-428F-2149-B9F4-FB81150F8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5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713847-F424-2C72-E815-CF608812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8B418-1C1E-024C-AF5A-7BDD49DAFAEE}" type="datetimeFigureOut">
              <a:rPr lang="en-US" smtClean="0"/>
              <a:t>4/27/23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C1B391-16D1-EFF4-258A-6EE2DCA2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7A214-1E50-C76A-4102-DAF90662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F60C9-428F-2149-B9F4-FB81150F8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0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DCC7-A5B7-C7E3-4815-A3241141F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7FC8B-6245-CE4A-32B7-9807D2325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F1431-432D-2F8A-D550-AAAB0465C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0D1CA-D549-7F01-EE28-0E0B5B169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8B418-1C1E-024C-AF5A-7BDD49DAFAEE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4FA43-5DBD-A368-8093-670E71EB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91049-C052-DCE8-F736-A51412826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F60C9-428F-2149-B9F4-FB81150F8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6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4714B-3448-6192-1C6D-51C0732B0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FE917-4FB9-ED31-B227-1BC5A76F67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012DFA-9CFE-7755-7218-5B178F5CA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7CC3C-1D6D-A1AB-B960-B982A563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8B418-1C1E-024C-AF5A-7BDD49DAFAEE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203F1-663C-EC04-CBF3-F5879A61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BE487-E5F7-7E7F-50EB-32F544F2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F60C9-428F-2149-B9F4-FB81150F8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53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ACC0EE-4763-3477-535A-B17713A3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BF63E-9A7F-AD0B-6F87-C38F56EFF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43C43-4CE4-2892-E190-75B893ADF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8B418-1C1E-024C-AF5A-7BDD49DAFAEE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511DF-C8D1-6294-AA61-2607C96F5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9AD28-4D01-88A1-A18D-05051DE62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F60C9-428F-2149-B9F4-FB81150F8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zen93/Mein-Kraft-Terraform.gi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QSS/dataverse.git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zen93/Mein-Kraft-Terraform.git" TargetMode="External"/><Relationship Id="rId2" Type="http://schemas.openxmlformats.org/officeDocument/2006/relationships/hyperlink" Target="https://refactoring.guru/design-patterns/comman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C737F-6940-67A1-9799-956AAC91C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8551" y="1572365"/>
            <a:ext cx="5371126" cy="2387600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Command </a:t>
            </a:r>
            <a:b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</a:br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Design </a:t>
            </a:r>
            <a:b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</a:br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Pattern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F5AC27-2B13-C46D-E8CD-A933E8D75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8552" y="4457754"/>
            <a:ext cx="5371126" cy="82788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By Filip </a:t>
            </a:r>
            <a:r>
              <a:rPr lang="en-US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Crisan</a:t>
            </a: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en-US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Campean</a:t>
            </a: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Catalin</a:t>
            </a: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Muresan Vlad</a:t>
            </a:r>
          </a:p>
          <a:p>
            <a:pPr algn="l">
              <a:lnSpc>
                <a:spcPct val="100000"/>
              </a:lnSpc>
            </a:pPr>
            <a:r>
              <a:rPr lang="en-US" sz="1600" b="0" i="0" dirty="0"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Babes-</a:t>
            </a:r>
            <a:r>
              <a:rPr lang="en-US" sz="1600" b="0" i="0" dirty="0" err="1"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Bolyai</a:t>
            </a:r>
            <a:r>
              <a:rPr lang="en-US" sz="1600" b="0" i="0" dirty="0"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 University</a:t>
            </a:r>
            <a:endParaRPr lang="en-US" sz="16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82CEAE-1F55-EE7D-0CFD-B8F0EDD2E9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2324" y="1176498"/>
            <a:ext cx="5783676" cy="450500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25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8" name="Rectangle 3107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C674C-0255-E22E-B7DA-8731E3AD8958}"/>
              </a:ext>
            </a:extLst>
          </p:cNvPr>
          <p:cNvSpPr txBox="1"/>
          <p:nvPr/>
        </p:nvSpPr>
        <p:spPr>
          <a:xfrm>
            <a:off x="4710654" y="6543696"/>
            <a:ext cx="2767642" cy="2641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Fig: In-Game Screens [3]</a:t>
            </a:r>
          </a:p>
        </p:txBody>
      </p:sp>
      <p:pic>
        <p:nvPicPr>
          <p:cNvPr id="3076" name="Picture 4" descr="enter image description here">
            <a:extLst>
              <a:ext uri="{FF2B5EF4-FFF2-40B4-BE49-F238E27FC236}">
                <a16:creationId xmlns:a16="http://schemas.microsoft.com/office/drawing/2014/main" id="{A924038C-BEE6-2707-5FDD-B65C72D33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8" t="4858" r="24877"/>
          <a:stretch/>
        </p:blipFill>
        <p:spPr bwMode="auto">
          <a:xfrm>
            <a:off x="838200" y="1854590"/>
            <a:ext cx="3283021" cy="405222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enter image description here">
            <a:extLst>
              <a:ext uri="{FF2B5EF4-FFF2-40B4-BE49-F238E27FC236}">
                <a16:creationId xmlns:a16="http://schemas.microsoft.com/office/drawing/2014/main" id="{8B3ED1F5-4D0E-9FD3-07B3-72013461F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1" t="4859" r="24802"/>
          <a:stretch/>
        </p:blipFill>
        <p:spPr bwMode="auto">
          <a:xfrm>
            <a:off x="4454490" y="1854659"/>
            <a:ext cx="3283021" cy="405215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6D61672-CC19-2B60-BC95-481A578853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5" t="4859" r="24949"/>
          <a:stretch/>
        </p:blipFill>
        <p:spPr bwMode="auto">
          <a:xfrm>
            <a:off x="8070780" y="1854661"/>
            <a:ext cx="3283020" cy="4052153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36000" t="-5000" r="-36000"/>
            </a:stretch>
          </a:blipFill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8C0905-FF29-5877-BD4E-13EBC66F0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Pictures</a:t>
            </a:r>
          </a:p>
        </p:txBody>
      </p:sp>
    </p:spTree>
    <p:extLst>
      <p:ext uri="{BB962C8B-B14F-4D97-AF65-F5344CB8AC3E}">
        <p14:creationId xmlns:p14="http://schemas.microsoft.com/office/powerpoint/2010/main" val="26686008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8AF0F9-8F48-5D2F-9C4B-BC0C85F1CB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Command Pattern Integration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AC21A5-C6C1-D8AB-7678-B56F30400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https://github.com/Aizen93/Mein-Kraft-Terraform.git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617205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6E89-E8C0-E13C-2F2A-355E505DF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Interface &amp; Collection</a:t>
            </a:r>
            <a:endParaRPr lang="en-US" dirty="0"/>
          </a:p>
        </p:txBody>
      </p:sp>
      <p:pic>
        <p:nvPicPr>
          <p:cNvPr id="9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D0E20E9-4300-2B81-011B-C610A31BB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" r="45991"/>
          <a:stretch/>
        </p:blipFill>
        <p:spPr>
          <a:xfrm>
            <a:off x="471950" y="1998125"/>
            <a:ext cx="5461819" cy="4494750"/>
          </a:xfrm>
          <a:prstGeom prst="roundRect">
            <a:avLst/>
          </a:prstGeom>
        </p:spPr>
      </p:pic>
      <p:pic>
        <p:nvPicPr>
          <p:cNvPr id="10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45962795-011F-D4EA-366C-50C62B8E2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9" r="2911"/>
          <a:stretch/>
        </p:blipFill>
        <p:spPr>
          <a:xfrm>
            <a:off x="6258232" y="1998125"/>
            <a:ext cx="5461819" cy="449475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9158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E920392-1B5D-3E02-7A59-65BAD153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8" r="45991"/>
          <a:stretch/>
        </p:blipFill>
        <p:spPr>
          <a:xfrm>
            <a:off x="1580231" y="-287207"/>
            <a:ext cx="9031537" cy="743241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4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6E89-E8C0-E13C-2F2A-355E505DF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Interface &amp; Collection</a:t>
            </a:r>
            <a:endParaRPr lang="en-US" dirty="0"/>
          </a:p>
        </p:txBody>
      </p:sp>
      <p:pic>
        <p:nvPicPr>
          <p:cNvPr id="4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A2BBC96-D68A-016A-FBDB-F0D7D6749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8" r="45991"/>
          <a:stretch/>
        </p:blipFill>
        <p:spPr>
          <a:xfrm>
            <a:off x="471950" y="1998125"/>
            <a:ext cx="5461819" cy="4494750"/>
          </a:xfrm>
          <a:prstGeom prst="roundRect">
            <a:avLst/>
          </a:prstGeom>
        </p:spPr>
      </p:pic>
      <p:pic>
        <p:nvPicPr>
          <p:cNvPr id="5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1899DCBC-BED5-2D4E-6A08-43D66BACC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9" r="2911"/>
          <a:stretch/>
        </p:blipFill>
        <p:spPr>
          <a:xfrm>
            <a:off x="6258232" y="1998125"/>
            <a:ext cx="5461819" cy="449475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8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2EED603A-AFE1-BC6F-4886-BCB5CDD5C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9" r="2911"/>
          <a:stretch/>
        </p:blipFill>
        <p:spPr>
          <a:xfrm>
            <a:off x="1604071" y="-267588"/>
            <a:ext cx="8983857" cy="739317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64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D686FB6-53FA-E5D1-B01E-29154BE88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34"/>
          <a:stretch/>
        </p:blipFill>
        <p:spPr>
          <a:xfrm>
            <a:off x="725261" y="1690688"/>
            <a:ext cx="5213427" cy="5024644"/>
          </a:xfrm>
          <a:prstGeom prst="roundRect">
            <a:avLst/>
          </a:prstGeom>
          <a:effectLst/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5E97C5A-D56D-D0F7-C5EC-03C70A41E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4"/>
          <a:stretch/>
        </p:blipFill>
        <p:spPr>
          <a:xfrm>
            <a:off x="6253314" y="1690688"/>
            <a:ext cx="5213426" cy="5024644"/>
          </a:xfrm>
          <a:prstGeom prst="roundRect">
            <a:avLst/>
          </a:prstGeom>
          <a:effectLst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66A458A-48E6-6685-A88A-49A86F5FA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Put &amp; Destroy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11551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5DE89-4E4F-7682-987D-47D6A5E0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6542088"/>
            <a:ext cx="3048000" cy="315912"/>
          </a:xfrm>
        </p:spPr>
        <p:txBody>
          <a:bodyPr>
            <a:noAutofit/>
          </a:bodyPr>
          <a:lstStyle/>
          <a:p>
            <a:r>
              <a:rPr lang="en-US" sz="22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Put and destroy blocks</a:t>
            </a:r>
          </a:p>
        </p:txBody>
      </p:sp>
      <p:pic>
        <p:nvPicPr>
          <p:cNvPr id="6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9FC19B9-3E1E-710A-2726-06161065C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366" y="-180758"/>
            <a:ext cx="7963267" cy="7219516"/>
          </a:xfrm>
          <a:prstGeom prst="round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87338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66A458A-48E6-6685-A88A-49A86F5FA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Put &amp; Destroy Blocks</a:t>
            </a:r>
            <a:endParaRPr lang="en-US" dirty="0"/>
          </a:p>
        </p:txBody>
      </p:sp>
      <p:pic>
        <p:nvPicPr>
          <p:cNvPr id="11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CA83C50-76AA-6AD6-9664-1FA660425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34"/>
          <a:stretch/>
        </p:blipFill>
        <p:spPr>
          <a:xfrm>
            <a:off x="725261" y="1690688"/>
            <a:ext cx="5213427" cy="5024644"/>
          </a:xfrm>
          <a:prstGeom prst="roundRect">
            <a:avLst/>
          </a:prstGeom>
          <a:effectLst/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1513008D-B851-FDCB-031F-E0BC7017D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4"/>
          <a:stretch/>
        </p:blipFill>
        <p:spPr>
          <a:xfrm>
            <a:off x="6253314" y="1690688"/>
            <a:ext cx="5213426" cy="5024644"/>
          </a:xfrm>
          <a:prstGeom prst="round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87568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5DE89-4E4F-7682-987D-47D6A5E0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6542088"/>
            <a:ext cx="3048000" cy="315912"/>
          </a:xfrm>
        </p:spPr>
        <p:txBody>
          <a:bodyPr>
            <a:noAutofit/>
          </a:bodyPr>
          <a:lstStyle/>
          <a:p>
            <a:r>
              <a:rPr lang="en-US" sz="22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Put and destroy blocks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1B7ADC7-14EC-3569-8FCE-2DE4C822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076" y="-87641"/>
            <a:ext cx="7757847" cy="7033282"/>
          </a:xfrm>
          <a:prstGeom prst="round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97167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6FA3E-BB85-A82B-9367-3A8780B94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Intent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EF4452-32AE-B3DA-EDA9-8B8842A601C1}"/>
              </a:ext>
            </a:extLst>
          </p:cNvPr>
          <p:cNvGrpSpPr/>
          <p:nvPr/>
        </p:nvGrpSpPr>
        <p:grpSpPr>
          <a:xfrm>
            <a:off x="8595148" y="-608707"/>
            <a:ext cx="2443028" cy="906363"/>
            <a:chOff x="2814763" y="0"/>
            <a:chExt cx="2443028" cy="9063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E39821-9892-B0D1-9768-72C8CDC9EFC5}"/>
                </a:ext>
              </a:extLst>
            </p:cNvPr>
            <p:cNvSpPr/>
            <p:nvPr/>
          </p:nvSpPr>
          <p:spPr>
            <a:xfrm>
              <a:off x="2814763" y="0"/>
              <a:ext cx="2443028" cy="90636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3D1AAF-7EEA-EF0B-D7A2-046DF7B54C9C}"/>
                </a:ext>
              </a:extLst>
            </p:cNvPr>
            <p:cNvSpPr txBox="1"/>
            <p:nvPr/>
          </p:nvSpPr>
          <p:spPr>
            <a:xfrm>
              <a:off x="2814763" y="0"/>
              <a:ext cx="2443028" cy="9063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0" numCol="1" spcCol="1270" anchor="t" anchorCtr="0">
              <a:noAutofit/>
            </a:bodyPr>
            <a:lstStyle/>
            <a:p>
              <a:pPr algn="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  <a:p>
              <a:pPr marL="0" lvl="0" indent="0" algn="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  <a:p>
              <a:pPr marL="0" lvl="0" indent="0" algn="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graphicFrame>
        <p:nvGraphicFramePr>
          <p:cNvPr id="24" name="Content Placeholder 19">
            <a:extLst>
              <a:ext uri="{FF2B5EF4-FFF2-40B4-BE49-F238E27FC236}">
                <a16:creationId xmlns:a16="http://schemas.microsoft.com/office/drawing/2014/main" id="{52104657-9DF5-9D5A-7F63-8028782B52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46122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769169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9F7600-1507-534B-8F23-357F8444C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44" y="-14284"/>
            <a:ext cx="10577512" cy="688656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7911136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>
            <a:extLst>
              <a:ext uri="{FF2B5EF4-FFF2-40B4-BE49-F238E27FC236}">
                <a16:creationId xmlns:a16="http://schemas.microsoft.com/office/drawing/2014/main" id="{6D429037-E5C2-2CFE-774A-09A138F5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Exit Game &amp; Switch Game Mode</a:t>
            </a:r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E7BD39B-47F5-1088-46FF-90CF02C29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1" r="28051"/>
          <a:stretch/>
        </p:blipFill>
        <p:spPr>
          <a:xfrm>
            <a:off x="545692" y="2540596"/>
            <a:ext cx="4601897" cy="3004793"/>
          </a:xfrm>
          <a:prstGeom prst="round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84573F8-ABB6-C38C-F131-4662861E9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9" r="14769"/>
          <a:stretch/>
        </p:blipFill>
        <p:spPr>
          <a:xfrm>
            <a:off x="5550308" y="2540596"/>
            <a:ext cx="6096000" cy="300479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1635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DF302DB-3324-1FD5-BC6B-0576E662E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1" r="28051"/>
          <a:stretch/>
        </p:blipFill>
        <p:spPr>
          <a:xfrm>
            <a:off x="676615" y="-109569"/>
            <a:ext cx="10838770" cy="707713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8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>
            <a:extLst>
              <a:ext uri="{FF2B5EF4-FFF2-40B4-BE49-F238E27FC236}">
                <a16:creationId xmlns:a16="http://schemas.microsoft.com/office/drawing/2014/main" id="{6D429037-E5C2-2CFE-774A-09A138F5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Exit Game &amp; Switch Game Mode</a:t>
            </a:r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E7BD39B-47F5-1088-46FF-90CF02C29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1" r="28051"/>
          <a:stretch/>
        </p:blipFill>
        <p:spPr>
          <a:xfrm>
            <a:off x="545692" y="2540596"/>
            <a:ext cx="4601897" cy="3004793"/>
          </a:xfrm>
          <a:prstGeom prst="round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84573F8-ABB6-C38C-F131-4662861E9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9" r="14769"/>
          <a:stretch/>
        </p:blipFill>
        <p:spPr>
          <a:xfrm>
            <a:off x="5550308" y="2540596"/>
            <a:ext cx="6096000" cy="300479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33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098A55C-4C1F-FFFC-4816-9EBDB7CA3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9" r="14769"/>
          <a:stretch/>
        </p:blipFill>
        <p:spPr>
          <a:xfrm>
            <a:off x="0" y="670034"/>
            <a:ext cx="12192000" cy="551793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60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5113038-FD11-B5BC-FCB3-0FECD6885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97" y="-15550"/>
            <a:ext cx="8246806" cy="68891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475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0179-1A27-B325-38A3-71192E1C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Gravity Force</a:t>
            </a:r>
            <a:endParaRPr lang="en-US" dirty="0"/>
          </a:p>
        </p:txBody>
      </p:sp>
      <p:pic>
        <p:nvPicPr>
          <p:cNvPr id="5" name="Content Placeholder 4" descr="Text, application&#10;&#10;Description automatically generated">
            <a:extLst>
              <a:ext uri="{FF2B5EF4-FFF2-40B4-BE49-F238E27FC236}">
                <a16:creationId xmlns:a16="http://schemas.microsoft.com/office/drawing/2014/main" id="{753CE626-D098-D6EE-8B92-4C631C387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52" r="8953"/>
          <a:stretch/>
        </p:blipFill>
        <p:spPr>
          <a:xfrm>
            <a:off x="838200" y="2271251"/>
            <a:ext cx="7111871" cy="3111909"/>
          </a:xfrm>
          <a:prstGeom prst="round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84A2803-1C35-4E7F-6959-12FE2000A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2" r="15780"/>
          <a:stretch/>
        </p:blipFill>
        <p:spPr>
          <a:xfrm>
            <a:off x="8540355" y="2271251"/>
            <a:ext cx="2813445" cy="311190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8674760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Text, application&#10;&#10;Description automatically generated">
            <a:extLst>
              <a:ext uri="{FF2B5EF4-FFF2-40B4-BE49-F238E27FC236}">
                <a16:creationId xmlns:a16="http://schemas.microsoft.com/office/drawing/2014/main" id="{44346870-627F-84FA-C474-95F8EF155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2" r="8953"/>
          <a:stretch/>
        </p:blipFill>
        <p:spPr>
          <a:xfrm>
            <a:off x="79559" y="796413"/>
            <a:ext cx="12032881" cy="526517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04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0179-1A27-B325-38A3-71192E1C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Gravity Force</a:t>
            </a:r>
            <a:endParaRPr lang="en-US" dirty="0"/>
          </a:p>
        </p:txBody>
      </p:sp>
      <p:pic>
        <p:nvPicPr>
          <p:cNvPr id="5" name="Content Placeholder 4" descr="Text, application&#10;&#10;Description automatically generated">
            <a:extLst>
              <a:ext uri="{FF2B5EF4-FFF2-40B4-BE49-F238E27FC236}">
                <a16:creationId xmlns:a16="http://schemas.microsoft.com/office/drawing/2014/main" id="{753CE626-D098-D6EE-8B92-4C631C387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52" r="8953"/>
          <a:stretch/>
        </p:blipFill>
        <p:spPr>
          <a:xfrm>
            <a:off x="838200" y="2271251"/>
            <a:ext cx="7111871" cy="3111909"/>
          </a:xfrm>
          <a:prstGeom prst="round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84A2803-1C35-4E7F-6959-12FE2000A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2" r="15780"/>
          <a:stretch/>
        </p:blipFill>
        <p:spPr>
          <a:xfrm>
            <a:off x="8540355" y="2271251"/>
            <a:ext cx="2813445" cy="311190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4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A857468-2B2E-1666-9C50-7C920AD1F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2" r="15780"/>
          <a:stretch/>
        </p:blipFill>
        <p:spPr>
          <a:xfrm>
            <a:off x="3012181" y="18034"/>
            <a:ext cx="6167638" cy="682193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8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A4A21-3A20-CFB9-8E80-DD324A15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  <a:effectLst/>
                <a:latin typeface="Futura" panose="020B0602020204020303" pitchFamily="34" charset="-79"/>
                <a:cs typeface="Futura" panose="020B0602020204020303" pitchFamily="34" charset="-79"/>
              </a:rPr>
              <a:t>Participants</a:t>
            </a:r>
            <a:endParaRPr lang="en-US" b="1" dirty="0">
              <a:solidFill>
                <a:srgbClr val="FFC000"/>
              </a:solidFill>
              <a:latin typeface="Futura" panose="020B0602020204020303" pitchFamily="34" charset="-79"/>
              <a:cs typeface="Futura" panose="020B0602020204020303" pitchFamily="34" charset="-79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A09CDC4-E709-BC74-13B1-C8AB7E95F6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3349878"/>
              </p:ext>
            </p:extLst>
          </p:nvPr>
        </p:nvGraphicFramePr>
        <p:xfrm>
          <a:off x="838199" y="1690687"/>
          <a:ext cx="10515599" cy="4894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610686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0179-1A27-B325-38A3-71192E1C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Executing Commands</a:t>
            </a:r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2785E83-FBE9-4B60-43B3-D328EB03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383" y="1663939"/>
            <a:ext cx="7215233" cy="513433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86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2785E83-FBE9-4B60-43B3-D328EB03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87" y="29339"/>
            <a:ext cx="9555026" cy="679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49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D917-8CB6-7202-1F87-62829CBD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Integration Recap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9DC1C5-25D4-11F1-1015-641745ABFB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1022136"/>
              </p:ext>
            </p:extLst>
          </p:nvPr>
        </p:nvGraphicFramePr>
        <p:xfrm>
          <a:off x="838200" y="1690688"/>
          <a:ext cx="10515600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604893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7DE9B-DBCC-3580-4D2F-32B612C6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7534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Case Study: </a:t>
            </a:r>
            <a:r>
              <a:rPr lang="en-US" b="1" dirty="0" err="1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Dataverse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FB5F18-7C7A-6D88-3621-01DA2627D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9723" y="1543425"/>
            <a:ext cx="4732554" cy="4655213"/>
          </a:xfrm>
          <a:prstGeom prst="round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432206B-E101-E37B-70B6-C51F09F43D0B}"/>
              </a:ext>
            </a:extLst>
          </p:cNvPr>
          <p:cNvSpPr txBox="1">
            <a:spLocks/>
          </p:cNvSpPr>
          <p:nvPr/>
        </p:nvSpPr>
        <p:spPr>
          <a:xfrm>
            <a:off x="838200" y="1075766"/>
            <a:ext cx="10515600" cy="46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Futura" panose="020B0602020204020303" pitchFamily="34" charset="-79"/>
                <a:cs typeface="Futura" panose="020B0602020204020303" pitchFamily="34" charset="-79"/>
              </a:rPr>
              <a:t>a web-based research data repository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FEC19A-1C00-42E3-237B-724575C02C10}"/>
              </a:ext>
            </a:extLst>
          </p:cNvPr>
          <p:cNvSpPr txBox="1"/>
          <p:nvPr/>
        </p:nvSpPr>
        <p:spPr>
          <a:xfrm>
            <a:off x="4608931" y="6454737"/>
            <a:ext cx="2974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Fig.4: Official Website [4]</a:t>
            </a:r>
          </a:p>
        </p:txBody>
      </p:sp>
    </p:spTree>
    <p:extLst>
      <p:ext uri="{BB962C8B-B14F-4D97-AF65-F5344CB8AC3E}">
        <p14:creationId xmlns:p14="http://schemas.microsoft.com/office/powerpoint/2010/main" val="196928336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8AF0F9-8F48-5D2F-9C4B-BC0C85F1CB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Command Pattern Integration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AC21A5-C6C1-D8AB-7678-B56F30400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</a:t>
            </a:r>
            <a:r>
              <a:rPr lang="en-US" sz="2800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github.com</a:t>
            </a: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/IQSS/</a:t>
            </a:r>
            <a:r>
              <a:rPr lang="en-US" sz="2800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dataverse.git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883284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F0E1-2228-0078-DBA5-75C5E6332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Interface &amp; Usage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D071858-D3A8-91E6-D5EF-7290F03B6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84"/>
          <a:stretch/>
        </p:blipFill>
        <p:spPr>
          <a:xfrm>
            <a:off x="5232400" y="2806392"/>
            <a:ext cx="6444604" cy="2557268"/>
          </a:xfrm>
          <a:prstGeom prst="round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C983DB2-3817-BD00-2961-4159AC68B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96" y="1743648"/>
            <a:ext cx="4412604" cy="474922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7014647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D8532BF-A15C-655D-541A-4F86D63CF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49" y="68347"/>
            <a:ext cx="6244902" cy="672130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8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F0E1-2228-0078-DBA5-75C5E6332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Interface &amp; Usage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611D6A3-BB98-C724-7B2C-9F9E28AE8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84"/>
          <a:stretch/>
        </p:blipFill>
        <p:spPr>
          <a:xfrm>
            <a:off x="5232400" y="2806392"/>
            <a:ext cx="6444604" cy="2557268"/>
          </a:xfrm>
          <a:prstGeom prst="round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C0E62C3-4DD4-10A2-97ED-FDF47646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96" y="1743648"/>
            <a:ext cx="4412604" cy="474922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24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D071858-D3A8-91E6-D5EF-7290F03B6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84"/>
          <a:stretch/>
        </p:blipFill>
        <p:spPr>
          <a:xfrm>
            <a:off x="177137" y="1080350"/>
            <a:ext cx="11837726" cy="469729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2464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4A10597-938D-18A5-8AC4-581BE7FCF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80" y="60767"/>
            <a:ext cx="10584640" cy="673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520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Structure of the Command design pattern">
            <a:extLst>
              <a:ext uri="{FF2B5EF4-FFF2-40B4-BE49-F238E27FC236}">
                <a16:creationId xmlns:a16="http://schemas.microsoft.com/office/drawing/2014/main" id="{37C98BCE-97E6-4726-5098-6B3B603FCD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239"/>
          <a:stretch/>
        </p:blipFill>
        <p:spPr bwMode="auto">
          <a:xfrm>
            <a:off x="1561012" y="1528557"/>
            <a:ext cx="9069975" cy="510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C8D838E-2640-8A3F-EA33-360BCCADF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effectLst/>
                <a:latin typeface="Futura" panose="020B0602020204020303" pitchFamily="34" charset="-79"/>
                <a:cs typeface="Futura" panose="020B0602020204020303" pitchFamily="34" charset="-79"/>
              </a:rPr>
              <a:t>Structure</a:t>
            </a:r>
            <a:endParaRPr lang="en-US" b="1" dirty="0">
              <a:solidFill>
                <a:srgbClr val="FFC000"/>
              </a:solidFill>
              <a:latin typeface="Futura" panose="020B0602020204020303" pitchFamily="34" charset="-79"/>
              <a:cs typeface="Futura" panose="020B06020202040203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5BF1C-ED61-9D99-6DAF-980415224B5F}"/>
              </a:ext>
            </a:extLst>
          </p:cNvPr>
          <p:cNvSpPr txBox="1"/>
          <p:nvPr/>
        </p:nvSpPr>
        <p:spPr>
          <a:xfrm>
            <a:off x="8692304" y="6334549"/>
            <a:ext cx="1938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Fig.2: Structure [2]</a:t>
            </a:r>
          </a:p>
        </p:txBody>
      </p:sp>
    </p:spTree>
    <p:extLst>
      <p:ext uri="{BB962C8B-B14F-4D97-AF65-F5344CB8AC3E}">
        <p14:creationId xmlns:p14="http://schemas.microsoft.com/office/powerpoint/2010/main" val="292521996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F95F9B5-96AB-B4DA-9D57-CD974BBD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21" y="59779"/>
            <a:ext cx="10036358" cy="67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5182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6ED88F9-8B8B-EE0C-B9C5-161527333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13" y="0"/>
            <a:ext cx="7544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70377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72521D0-5FD4-7A1C-AF9F-DCEA6396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65" y="96913"/>
            <a:ext cx="9602470" cy="666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44010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5C4D8BF-21A6-F1BA-AC9F-DA6A469AE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65910"/>
            <a:ext cx="7772400" cy="5181600"/>
          </a:xfrm>
          <a:prstGeom prst="round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46883BF-78FB-6E6B-14E0-122409E6C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Example of Command Submission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7333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5C4D8BF-21A6-F1BA-AC9F-DA6A469AE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-55880"/>
            <a:ext cx="10454640" cy="696976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22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7CF8-63E1-6264-3556-256E8A5D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Integration Recap &amp; Improvements</a:t>
            </a:r>
            <a:endParaRPr lang="en-US" dirty="0">
              <a:solidFill>
                <a:srgbClr val="FFC0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95E30A-ABB4-B901-2EA3-C9C7E7DFCB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23161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9859274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486D96-505F-C40E-7C5B-465AAC922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9904" y="1060168"/>
            <a:ext cx="7609139" cy="544385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69FA4C-6CCB-B21C-35B9-A07DD2CD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7534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Structure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400094-A03D-1317-497F-43B6D0EA1438}"/>
              </a:ext>
            </a:extLst>
          </p:cNvPr>
          <p:cNvSpPr txBox="1"/>
          <p:nvPr/>
        </p:nvSpPr>
        <p:spPr>
          <a:xfrm>
            <a:off x="4607404" y="6488668"/>
            <a:ext cx="2974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Fig.5: Official Website [4]</a:t>
            </a:r>
          </a:p>
        </p:txBody>
      </p:sp>
    </p:spTree>
    <p:extLst>
      <p:ext uri="{BB962C8B-B14F-4D97-AF65-F5344CB8AC3E}">
        <p14:creationId xmlns:p14="http://schemas.microsoft.com/office/powerpoint/2010/main" val="2529570898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E4E4C7C-2B39-AA8F-CE7B-0B53911770F1}"/>
              </a:ext>
            </a:extLst>
          </p:cNvPr>
          <p:cNvGrpSpPr/>
          <p:nvPr/>
        </p:nvGrpSpPr>
        <p:grpSpPr>
          <a:xfrm>
            <a:off x="838200" y="1253331"/>
            <a:ext cx="10515600" cy="4351338"/>
            <a:chOff x="838200" y="1253331"/>
            <a:chExt cx="10515600" cy="43513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FC8190-2776-A41D-AB75-FAA3E8B8F08B}"/>
                </a:ext>
              </a:extLst>
            </p:cNvPr>
            <p:cNvSpPr/>
            <p:nvPr/>
          </p:nvSpPr>
          <p:spPr>
            <a:xfrm>
              <a:off x="838200" y="1253331"/>
              <a:ext cx="10515600" cy="4351338"/>
            </a:xfrm>
            <a:prstGeom prst="rect">
              <a:avLst/>
            </a:prstGeom>
            <a:noFill/>
          </p:spPr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C054588-0971-6577-76DB-888F6222983C}"/>
                </a:ext>
              </a:extLst>
            </p:cNvPr>
            <p:cNvSpPr/>
            <p:nvPr/>
          </p:nvSpPr>
          <p:spPr>
            <a:xfrm>
              <a:off x="838200" y="1291837"/>
              <a:ext cx="10515600" cy="1319175"/>
            </a:xfrm>
            <a:custGeom>
              <a:avLst/>
              <a:gdLst>
                <a:gd name="connsiteX0" fmla="*/ 0 w 10515600"/>
                <a:gd name="connsiteY0" fmla="*/ 219867 h 1319175"/>
                <a:gd name="connsiteX1" fmla="*/ 219867 w 10515600"/>
                <a:gd name="connsiteY1" fmla="*/ 0 h 1319175"/>
                <a:gd name="connsiteX2" fmla="*/ 10295733 w 10515600"/>
                <a:gd name="connsiteY2" fmla="*/ 0 h 1319175"/>
                <a:gd name="connsiteX3" fmla="*/ 10515600 w 10515600"/>
                <a:gd name="connsiteY3" fmla="*/ 219867 h 1319175"/>
                <a:gd name="connsiteX4" fmla="*/ 10515600 w 10515600"/>
                <a:gd name="connsiteY4" fmla="*/ 1099308 h 1319175"/>
                <a:gd name="connsiteX5" fmla="*/ 10295733 w 10515600"/>
                <a:gd name="connsiteY5" fmla="*/ 1319175 h 1319175"/>
                <a:gd name="connsiteX6" fmla="*/ 219867 w 10515600"/>
                <a:gd name="connsiteY6" fmla="*/ 1319175 h 1319175"/>
                <a:gd name="connsiteX7" fmla="*/ 0 w 10515600"/>
                <a:gd name="connsiteY7" fmla="*/ 1099308 h 1319175"/>
                <a:gd name="connsiteX8" fmla="*/ 0 w 10515600"/>
                <a:gd name="connsiteY8" fmla="*/ 219867 h 13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15600" h="1319175">
                  <a:moveTo>
                    <a:pt x="0" y="219867"/>
                  </a:moveTo>
                  <a:cubicBezTo>
                    <a:pt x="0" y="98438"/>
                    <a:pt x="98438" y="0"/>
                    <a:pt x="219867" y="0"/>
                  </a:cubicBezTo>
                  <a:lnTo>
                    <a:pt x="10295733" y="0"/>
                  </a:lnTo>
                  <a:cubicBezTo>
                    <a:pt x="10417162" y="0"/>
                    <a:pt x="10515600" y="98438"/>
                    <a:pt x="10515600" y="219867"/>
                  </a:cubicBezTo>
                  <a:lnTo>
                    <a:pt x="10515600" y="1099308"/>
                  </a:lnTo>
                  <a:cubicBezTo>
                    <a:pt x="10515600" y="1220737"/>
                    <a:pt x="10417162" y="1319175"/>
                    <a:pt x="10295733" y="1319175"/>
                  </a:cubicBezTo>
                  <a:lnTo>
                    <a:pt x="219867" y="1319175"/>
                  </a:lnTo>
                  <a:cubicBezTo>
                    <a:pt x="98438" y="1319175"/>
                    <a:pt x="0" y="1220737"/>
                    <a:pt x="0" y="1099308"/>
                  </a:cubicBezTo>
                  <a:lnTo>
                    <a:pt x="0" y="21986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3947" tIns="273947" rIns="273947" bIns="273947" numCol="1" spcCol="1270" anchor="ctr" anchorCtr="0">
              <a:noAutofit/>
            </a:bodyPr>
            <a:lstStyle/>
            <a:p>
              <a:pPr marL="0" lvl="0" indent="0" algn="l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5500" b="1" kern="1200"/>
                <a:t>Kwestions?</a:t>
              </a:r>
              <a:endParaRPr lang="en-US" sz="5500" kern="12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D5EEA63-0118-389E-BBA8-191C01EC37B2}"/>
                </a:ext>
              </a:extLst>
            </p:cNvPr>
            <p:cNvSpPr/>
            <p:nvPr/>
          </p:nvSpPr>
          <p:spPr>
            <a:xfrm>
              <a:off x="838200" y="2769412"/>
              <a:ext cx="10515600" cy="1319175"/>
            </a:xfrm>
            <a:custGeom>
              <a:avLst/>
              <a:gdLst>
                <a:gd name="connsiteX0" fmla="*/ 0 w 10515600"/>
                <a:gd name="connsiteY0" fmla="*/ 219867 h 1319175"/>
                <a:gd name="connsiteX1" fmla="*/ 219867 w 10515600"/>
                <a:gd name="connsiteY1" fmla="*/ 0 h 1319175"/>
                <a:gd name="connsiteX2" fmla="*/ 10295733 w 10515600"/>
                <a:gd name="connsiteY2" fmla="*/ 0 h 1319175"/>
                <a:gd name="connsiteX3" fmla="*/ 10515600 w 10515600"/>
                <a:gd name="connsiteY3" fmla="*/ 219867 h 1319175"/>
                <a:gd name="connsiteX4" fmla="*/ 10515600 w 10515600"/>
                <a:gd name="connsiteY4" fmla="*/ 1099308 h 1319175"/>
                <a:gd name="connsiteX5" fmla="*/ 10295733 w 10515600"/>
                <a:gd name="connsiteY5" fmla="*/ 1319175 h 1319175"/>
                <a:gd name="connsiteX6" fmla="*/ 219867 w 10515600"/>
                <a:gd name="connsiteY6" fmla="*/ 1319175 h 1319175"/>
                <a:gd name="connsiteX7" fmla="*/ 0 w 10515600"/>
                <a:gd name="connsiteY7" fmla="*/ 1099308 h 1319175"/>
                <a:gd name="connsiteX8" fmla="*/ 0 w 10515600"/>
                <a:gd name="connsiteY8" fmla="*/ 219867 h 13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15600" h="1319175">
                  <a:moveTo>
                    <a:pt x="0" y="219867"/>
                  </a:moveTo>
                  <a:cubicBezTo>
                    <a:pt x="0" y="98438"/>
                    <a:pt x="98438" y="0"/>
                    <a:pt x="219867" y="0"/>
                  </a:cubicBezTo>
                  <a:lnTo>
                    <a:pt x="10295733" y="0"/>
                  </a:lnTo>
                  <a:cubicBezTo>
                    <a:pt x="10417162" y="0"/>
                    <a:pt x="10515600" y="98438"/>
                    <a:pt x="10515600" y="219867"/>
                  </a:cubicBezTo>
                  <a:lnTo>
                    <a:pt x="10515600" y="1099308"/>
                  </a:lnTo>
                  <a:cubicBezTo>
                    <a:pt x="10515600" y="1220737"/>
                    <a:pt x="10417162" y="1319175"/>
                    <a:pt x="10295733" y="1319175"/>
                  </a:cubicBezTo>
                  <a:lnTo>
                    <a:pt x="219867" y="1319175"/>
                  </a:lnTo>
                  <a:cubicBezTo>
                    <a:pt x="98438" y="1319175"/>
                    <a:pt x="0" y="1220737"/>
                    <a:pt x="0" y="1099308"/>
                  </a:cubicBezTo>
                  <a:lnTo>
                    <a:pt x="0" y="21986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3947" tIns="273947" rIns="273947" bIns="273947" numCol="1" spcCol="1270" anchor="ctr" anchorCtr="0">
              <a:noAutofit/>
            </a:bodyPr>
            <a:lstStyle/>
            <a:p>
              <a:pPr marL="0" lvl="0" indent="0" algn="l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5500" b="1" kern="1200"/>
                <a:t>Koncerns?</a:t>
              </a:r>
              <a:endParaRPr lang="en-US" sz="5500" kern="12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2BA517C-5ABB-B9CD-924F-24DCB9FA3B8B}"/>
                </a:ext>
              </a:extLst>
            </p:cNvPr>
            <p:cNvSpPr/>
            <p:nvPr/>
          </p:nvSpPr>
          <p:spPr>
            <a:xfrm>
              <a:off x="838200" y="4246987"/>
              <a:ext cx="10515600" cy="1319175"/>
            </a:xfrm>
            <a:custGeom>
              <a:avLst/>
              <a:gdLst>
                <a:gd name="connsiteX0" fmla="*/ 0 w 10515600"/>
                <a:gd name="connsiteY0" fmla="*/ 219867 h 1319175"/>
                <a:gd name="connsiteX1" fmla="*/ 219867 w 10515600"/>
                <a:gd name="connsiteY1" fmla="*/ 0 h 1319175"/>
                <a:gd name="connsiteX2" fmla="*/ 10295733 w 10515600"/>
                <a:gd name="connsiteY2" fmla="*/ 0 h 1319175"/>
                <a:gd name="connsiteX3" fmla="*/ 10515600 w 10515600"/>
                <a:gd name="connsiteY3" fmla="*/ 219867 h 1319175"/>
                <a:gd name="connsiteX4" fmla="*/ 10515600 w 10515600"/>
                <a:gd name="connsiteY4" fmla="*/ 1099308 h 1319175"/>
                <a:gd name="connsiteX5" fmla="*/ 10295733 w 10515600"/>
                <a:gd name="connsiteY5" fmla="*/ 1319175 h 1319175"/>
                <a:gd name="connsiteX6" fmla="*/ 219867 w 10515600"/>
                <a:gd name="connsiteY6" fmla="*/ 1319175 h 1319175"/>
                <a:gd name="connsiteX7" fmla="*/ 0 w 10515600"/>
                <a:gd name="connsiteY7" fmla="*/ 1099308 h 1319175"/>
                <a:gd name="connsiteX8" fmla="*/ 0 w 10515600"/>
                <a:gd name="connsiteY8" fmla="*/ 219867 h 13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15600" h="1319175">
                  <a:moveTo>
                    <a:pt x="0" y="219867"/>
                  </a:moveTo>
                  <a:cubicBezTo>
                    <a:pt x="0" y="98438"/>
                    <a:pt x="98438" y="0"/>
                    <a:pt x="219867" y="0"/>
                  </a:cubicBezTo>
                  <a:lnTo>
                    <a:pt x="10295733" y="0"/>
                  </a:lnTo>
                  <a:cubicBezTo>
                    <a:pt x="10417162" y="0"/>
                    <a:pt x="10515600" y="98438"/>
                    <a:pt x="10515600" y="219867"/>
                  </a:cubicBezTo>
                  <a:lnTo>
                    <a:pt x="10515600" y="1099308"/>
                  </a:lnTo>
                  <a:cubicBezTo>
                    <a:pt x="10515600" y="1220737"/>
                    <a:pt x="10417162" y="1319175"/>
                    <a:pt x="10295733" y="1319175"/>
                  </a:cubicBezTo>
                  <a:lnTo>
                    <a:pt x="219867" y="1319175"/>
                  </a:lnTo>
                  <a:cubicBezTo>
                    <a:pt x="98438" y="1319175"/>
                    <a:pt x="0" y="1220737"/>
                    <a:pt x="0" y="1099308"/>
                  </a:cubicBezTo>
                  <a:lnTo>
                    <a:pt x="0" y="21986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3947" tIns="273947" rIns="273947" bIns="273947" numCol="1" spcCol="1270" anchor="ctr" anchorCtr="0">
              <a:noAutofit/>
            </a:bodyPr>
            <a:lstStyle/>
            <a:p>
              <a:pPr marL="0" lvl="0" indent="0" algn="l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5500" b="1" kern="1200"/>
                <a:t>Suggestions?</a:t>
              </a:r>
              <a:endParaRPr lang="en-US" sz="55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639302500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3F20-A32C-D75F-348F-7A9B2653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8549D-BDBA-A607-E6D6-E9BFAC102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[1] “Design Patterns Elements of Reusable Object-Oriented Software” by Erich Gamma, Richard Helm, Ralph Johnson, John </a:t>
            </a:r>
            <a:r>
              <a:rPr lang="en-US" sz="22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Vlissides</a:t>
            </a:r>
            <a:r>
              <a:rPr lang="en-US" sz="2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1</a:t>
            </a:r>
            <a:r>
              <a:rPr lang="en-US" sz="2200" baseline="30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st</a:t>
            </a:r>
            <a:r>
              <a:rPr lang="en-US" sz="2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Edition, Publisher: </a:t>
            </a:r>
            <a:r>
              <a:rPr lang="en-US" sz="2200" dirty="0">
                <a:solidFill>
                  <a:srgbClr val="0F111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Addison-Wesley Professional, ISBN-10: 0201633612</a:t>
            </a:r>
            <a:r>
              <a:rPr lang="en-US" sz="2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  <a:p>
            <a:pPr marL="0" indent="0">
              <a:buNone/>
            </a:pPr>
            <a:endParaRPr lang="en-US" sz="2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sz="2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[2] </a:t>
            </a:r>
            <a:r>
              <a:rPr lang="en-US" sz="2200" dirty="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https://refactoring.guru/design-patterns/command</a:t>
            </a:r>
            <a:endParaRPr lang="en-US" sz="2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endParaRPr lang="en-US" sz="2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sz="2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[3] </a:t>
            </a:r>
            <a:r>
              <a:rPr lang="en-US" sz="2200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https://github.com/Aizen93/Mein-Kraft-Terraform.git</a:t>
            </a:r>
            <a:endParaRPr lang="en-US" sz="2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endParaRPr lang="en-US" sz="2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sz="2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[4] “Securing </a:t>
            </a:r>
            <a:r>
              <a:rPr lang="en-US" sz="22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Dataverse</a:t>
            </a:r>
            <a:r>
              <a:rPr lang="en-US" sz="2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with an Adapted Command Design Pattern” by Gustavo Durand, Michael Bar-Sinai, Merce </a:t>
            </a:r>
            <a:r>
              <a:rPr lang="en-US" sz="22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Crosas</a:t>
            </a:r>
            <a:endParaRPr lang="en-US" sz="2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762480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8C2240-8078-A064-75F7-8C5A90E2B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Novelty</a:t>
            </a:r>
            <a:endParaRPr lang="en-US" b="1" dirty="0">
              <a:solidFill>
                <a:srgbClr val="FFC000"/>
              </a:solidFill>
              <a:effectLst/>
              <a:latin typeface="Futura" panose="020B0602020204020303" pitchFamily="34" charset="-79"/>
              <a:cs typeface="Futura" panose="020B0602020204020303" pitchFamily="34" charset="-79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F413EDB-C0D6-B7F7-BDF5-6F07E8586D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5199651"/>
              </p:ext>
            </p:extLst>
          </p:nvPr>
        </p:nvGraphicFramePr>
        <p:xfrm>
          <a:off x="838200" y="186495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207606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49923-8A02-9D53-3D6C-CB8CA605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  <a:effectLst/>
                <a:latin typeface="Futura" panose="020B0602020204020303" pitchFamily="34" charset="-79"/>
                <a:cs typeface="Futura" panose="020B0602020204020303" pitchFamily="34" charset="-79"/>
              </a:rPr>
              <a:t>Applicability</a:t>
            </a:r>
            <a:endParaRPr lang="en-US" b="1" dirty="0">
              <a:solidFill>
                <a:srgbClr val="FFC000"/>
              </a:solidFill>
              <a:latin typeface="Futura" panose="020B0602020204020303" pitchFamily="34" charset="-79"/>
              <a:cs typeface="Futura" panose="020B0602020204020303" pitchFamily="34" charset="-79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8D1793-84AA-68A8-3568-7B3A22EA9D83}"/>
              </a:ext>
            </a:extLst>
          </p:cNvPr>
          <p:cNvGrpSpPr/>
          <p:nvPr/>
        </p:nvGrpSpPr>
        <p:grpSpPr>
          <a:xfrm>
            <a:off x="838200" y="1844105"/>
            <a:ext cx="10515600" cy="4648769"/>
            <a:chOff x="838200" y="1844105"/>
            <a:chExt cx="10515600" cy="4648769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074AB1-45E9-EE4B-615F-6D98E3A52238}"/>
                </a:ext>
              </a:extLst>
            </p:cNvPr>
            <p:cNvSpPr/>
            <p:nvPr/>
          </p:nvSpPr>
          <p:spPr>
            <a:xfrm>
              <a:off x="838200" y="1844105"/>
              <a:ext cx="10515600" cy="1083712"/>
            </a:xfrm>
            <a:custGeom>
              <a:avLst/>
              <a:gdLst>
                <a:gd name="connsiteX0" fmla="*/ 0 w 10515600"/>
                <a:gd name="connsiteY0" fmla="*/ 180622 h 1083712"/>
                <a:gd name="connsiteX1" fmla="*/ 180622 w 10515600"/>
                <a:gd name="connsiteY1" fmla="*/ 0 h 1083712"/>
                <a:gd name="connsiteX2" fmla="*/ 10334978 w 10515600"/>
                <a:gd name="connsiteY2" fmla="*/ 0 h 1083712"/>
                <a:gd name="connsiteX3" fmla="*/ 10515600 w 10515600"/>
                <a:gd name="connsiteY3" fmla="*/ 180622 h 1083712"/>
                <a:gd name="connsiteX4" fmla="*/ 10515600 w 10515600"/>
                <a:gd name="connsiteY4" fmla="*/ 903090 h 1083712"/>
                <a:gd name="connsiteX5" fmla="*/ 10334978 w 10515600"/>
                <a:gd name="connsiteY5" fmla="*/ 1083712 h 1083712"/>
                <a:gd name="connsiteX6" fmla="*/ 180622 w 10515600"/>
                <a:gd name="connsiteY6" fmla="*/ 1083712 h 1083712"/>
                <a:gd name="connsiteX7" fmla="*/ 0 w 10515600"/>
                <a:gd name="connsiteY7" fmla="*/ 903090 h 1083712"/>
                <a:gd name="connsiteX8" fmla="*/ 0 w 10515600"/>
                <a:gd name="connsiteY8" fmla="*/ 180622 h 108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15600" h="1083712">
                  <a:moveTo>
                    <a:pt x="0" y="180622"/>
                  </a:moveTo>
                  <a:cubicBezTo>
                    <a:pt x="0" y="80867"/>
                    <a:pt x="80867" y="0"/>
                    <a:pt x="180622" y="0"/>
                  </a:cubicBezTo>
                  <a:lnTo>
                    <a:pt x="10334978" y="0"/>
                  </a:lnTo>
                  <a:cubicBezTo>
                    <a:pt x="10434733" y="0"/>
                    <a:pt x="10515600" y="80867"/>
                    <a:pt x="10515600" y="180622"/>
                  </a:cubicBezTo>
                  <a:lnTo>
                    <a:pt x="10515600" y="903090"/>
                  </a:lnTo>
                  <a:cubicBezTo>
                    <a:pt x="10515600" y="1002845"/>
                    <a:pt x="10434733" y="1083712"/>
                    <a:pt x="10334978" y="1083712"/>
                  </a:cubicBezTo>
                  <a:lnTo>
                    <a:pt x="180622" y="1083712"/>
                  </a:lnTo>
                  <a:cubicBezTo>
                    <a:pt x="80867" y="1083712"/>
                    <a:pt x="0" y="1002845"/>
                    <a:pt x="0" y="903090"/>
                  </a:cubicBezTo>
                  <a:lnTo>
                    <a:pt x="0" y="1806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862" tIns="113862" rIns="113862" bIns="113862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rgbClr val="FFC00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Parameterizing objects</a:t>
              </a:r>
              <a:r>
                <a:rPr lang="en-US" sz="1600" kern="1200" dirty="0">
                  <a:solidFill>
                    <a:schemeClr val="tx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 with actions to perform, commands being the OOP replacement for callbacks.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B4E6693-526B-F99D-D38C-FC45C1AB016D}"/>
                </a:ext>
              </a:extLst>
            </p:cNvPr>
            <p:cNvSpPr/>
            <p:nvPr/>
          </p:nvSpPr>
          <p:spPr>
            <a:xfrm>
              <a:off x="838200" y="3032457"/>
              <a:ext cx="10515600" cy="1083712"/>
            </a:xfrm>
            <a:custGeom>
              <a:avLst/>
              <a:gdLst>
                <a:gd name="connsiteX0" fmla="*/ 0 w 10515600"/>
                <a:gd name="connsiteY0" fmla="*/ 180622 h 1083712"/>
                <a:gd name="connsiteX1" fmla="*/ 180622 w 10515600"/>
                <a:gd name="connsiteY1" fmla="*/ 0 h 1083712"/>
                <a:gd name="connsiteX2" fmla="*/ 10334978 w 10515600"/>
                <a:gd name="connsiteY2" fmla="*/ 0 h 1083712"/>
                <a:gd name="connsiteX3" fmla="*/ 10515600 w 10515600"/>
                <a:gd name="connsiteY3" fmla="*/ 180622 h 1083712"/>
                <a:gd name="connsiteX4" fmla="*/ 10515600 w 10515600"/>
                <a:gd name="connsiteY4" fmla="*/ 903090 h 1083712"/>
                <a:gd name="connsiteX5" fmla="*/ 10334978 w 10515600"/>
                <a:gd name="connsiteY5" fmla="*/ 1083712 h 1083712"/>
                <a:gd name="connsiteX6" fmla="*/ 180622 w 10515600"/>
                <a:gd name="connsiteY6" fmla="*/ 1083712 h 1083712"/>
                <a:gd name="connsiteX7" fmla="*/ 0 w 10515600"/>
                <a:gd name="connsiteY7" fmla="*/ 903090 h 1083712"/>
                <a:gd name="connsiteX8" fmla="*/ 0 w 10515600"/>
                <a:gd name="connsiteY8" fmla="*/ 180622 h 108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15600" h="1083712">
                  <a:moveTo>
                    <a:pt x="0" y="180622"/>
                  </a:moveTo>
                  <a:cubicBezTo>
                    <a:pt x="0" y="80867"/>
                    <a:pt x="80867" y="0"/>
                    <a:pt x="180622" y="0"/>
                  </a:cubicBezTo>
                  <a:lnTo>
                    <a:pt x="10334978" y="0"/>
                  </a:lnTo>
                  <a:cubicBezTo>
                    <a:pt x="10434733" y="0"/>
                    <a:pt x="10515600" y="80867"/>
                    <a:pt x="10515600" y="180622"/>
                  </a:cubicBezTo>
                  <a:lnTo>
                    <a:pt x="10515600" y="903090"/>
                  </a:lnTo>
                  <a:cubicBezTo>
                    <a:pt x="10515600" y="1002845"/>
                    <a:pt x="10434733" y="1083712"/>
                    <a:pt x="10334978" y="1083712"/>
                  </a:cubicBezTo>
                  <a:lnTo>
                    <a:pt x="180622" y="1083712"/>
                  </a:lnTo>
                  <a:cubicBezTo>
                    <a:pt x="80867" y="1083712"/>
                    <a:pt x="0" y="1002845"/>
                    <a:pt x="0" y="903090"/>
                  </a:cubicBezTo>
                  <a:lnTo>
                    <a:pt x="0" y="1806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862" tIns="113862" rIns="113862" bIns="113862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rgbClr val="FFC00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Queuing commands</a:t>
              </a:r>
              <a:r>
                <a:rPr lang="en-US" sz="1600" kern="1200" dirty="0">
                  <a:solidFill>
                    <a:schemeClr val="tx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 to be executed later or even in a different process. A Command object can have a lifetime independent of the original request, meaning that if the receiver of a request can be represented in a address space-independent way, then you can transfer a command object for the request to a different process.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D4CEDA3-24AA-C445-E4EC-A9EBB90A07F8}"/>
                </a:ext>
              </a:extLst>
            </p:cNvPr>
            <p:cNvSpPr/>
            <p:nvPr/>
          </p:nvSpPr>
          <p:spPr>
            <a:xfrm>
              <a:off x="838200" y="4220809"/>
              <a:ext cx="10515600" cy="1083712"/>
            </a:xfrm>
            <a:custGeom>
              <a:avLst/>
              <a:gdLst>
                <a:gd name="connsiteX0" fmla="*/ 0 w 10515600"/>
                <a:gd name="connsiteY0" fmla="*/ 180622 h 1083712"/>
                <a:gd name="connsiteX1" fmla="*/ 180622 w 10515600"/>
                <a:gd name="connsiteY1" fmla="*/ 0 h 1083712"/>
                <a:gd name="connsiteX2" fmla="*/ 10334978 w 10515600"/>
                <a:gd name="connsiteY2" fmla="*/ 0 h 1083712"/>
                <a:gd name="connsiteX3" fmla="*/ 10515600 w 10515600"/>
                <a:gd name="connsiteY3" fmla="*/ 180622 h 1083712"/>
                <a:gd name="connsiteX4" fmla="*/ 10515600 w 10515600"/>
                <a:gd name="connsiteY4" fmla="*/ 903090 h 1083712"/>
                <a:gd name="connsiteX5" fmla="*/ 10334978 w 10515600"/>
                <a:gd name="connsiteY5" fmla="*/ 1083712 h 1083712"/>
                <a:gd name="connsiteX6" fmla="*/ 180622 w 10515600"/>
                <a:gd name="connsiteY6" fmla="*/ 1083712 h 1083712"/>
                <a:gd name="connsiteX7" fmla="*/ 0 w 10515600"/>
                <a:gd name="connsiteY7" fmla="*/ 903090 h 1083712"/>
                <a:gd name="connsiteX8" fmla="*/ 0 w 10515600"/>
                <a:gd name="connsiteY8" fmla="*/ 180622 h 108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15600" h="1083712">
                  <a:moveTo>
                    <a:pt x="0" y="180622"/>
                  </a:moveTo>
                  <a:cubicBezTo>
                    <a:pt x="0" y="80867"/>
                    <a:pt x="80867" y="0"/>
                    <a:pt x="180622" y="0"/>
                  </a:cubicBezTo>
                  <a:lnTo>
                    <a:pt x="10334978" y="0"/>
                  </a:lnTo>
                  <a:cubicBezTo>
                    <a:pt x="10434733" y="0"/>
                    <a:pt x="10515600" y="80867"/>
                    <a:pt x="10515600" y="180622"/>
                  </a:cubicBezTo>
                  <a:lnTo>
                    <a:pt x="10515600" y="903090"/>
                  </a:lnTo>
                  <a:cubicBezTo>
                    <a:pt x="10515600" y="1002845"/>
                    <a:pt x="10434733" y="1083712"/>
                    <a:pt x="10334978" y="1083712"/>
                  </a:cubicBezTo>
                  <a:lnTo>
                    <a:pt x="180622" y="1083712"/>
                  </a:lnTo>
                  <a:cubicBezTo>
                    <a:pt x="80867" y="1083712"/>
                    <a:pt x="0" y="1002845"/>
                    <a:pt x="0" y="903090"/>
                  </a:cubicBezTo>
                  <a:lnTo>
                    <a:pt x="0" y="1806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862" tIns="113862" rIns="113862" bIns="113862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Supporting</a:t>
              </a:r>
              <a:r>
                <a:rPr lang="en-US" sz="1600" b="1" kern="1200" dirty="0">
                  <a:solidFill>
                    <a:srgbClr val="FFC00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 undo operations</a:t>
              </a:r>
              <a:r>
                <a:rPr lang="en-US" sz="1600" kern="1200" dirty="0">
                  <a:solidFill>
                    <a:schemeClr val="tx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 by adding an unexecute method to the Command interface. This is possible with the help of a state manager which keeps a history of commands on a stack.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3084858-A408-C18C-CEEF-6E92B7FBB38F}"/>
                </a:ext>
              </a:extLst>
            </p:cNvPr>
            <p:cNvSpPr/>
            <p:nvPr/>
          </p:nvSpPr>
          <p:spPr>
            <a:xfrm>
              <a:off x="838200" y="5409162"/>
              <a:ext cx="10515600" cy="1083712"/>
            </a:xfrm>
            <a:custGeom>
              <a:avLst/>
              <a:gdLst>
                <a:gd name="connsiteX0" fmla="*/ 0 w 10515600"/>
                <a:gd name="connsiteY0" fmla="*/ 180622 h 1083712"/>
                <a:gd name="connsiteX1" fmla="*/ 180622 w 10515600"/>
                <a:gd name="connsiteY1" fmla="*/ 0 h 1083712"/>
                <a:gd name="connsiteX2" fmla="*/ 10334978 w 10515600"/>
                <a:gd name="connsiteY2" fmla="*/ 0 h 1083712"/>
                <a:gd name="connsiteX3" fmla="*/ 10515600 w 10515600"/>
                <a:gd name="connsiteY3" fmla="*/ 180622 h 1083712"/>
                <a:gd name="connsiteX4" fmla="*/ 10515600 w 10515600"/>
                <a:gd name="connsiteY4" fmla="*/ 903090 h 1083712"/>
                <a:gd name="connsiteX5" fmla="*/ 10334978 w 10515600"/>
                <a:gd name="connsiteY5" fmla="*/ 1083712 h 1083712"/>
                <a:gd name="connsiteX6" fmla="*/ 180622 w 10515600"/>
                <a:gd name="connsiteY6" fmla="*/ 1083712 h 1083712"/>
                <a:gd name="connsiteX7" fmla="*/ 0 w 10515600"/>
                <a:gd name="connsiteY7" fmla="*/ 903090 h 1083712"/>
                <a:gd name="connsiteX8" fmla="*/ 0 w 10515600"/>
                <a:gd name="connsiteY8" fmla="*/ 180622 h 108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15600" h="1083712">
                  <a:moveTo>
                    <a:pt x="0" y="180622"/>
                  </a:moveTo>
                  <a:cubicBezTo>
                    <a:pt x="0" y="80867"/>
                    <a:pt x="80867" y="0"/>
                    <a:pt x="180622" y="0"/>
                  </a:cubicBezTo>
                  <a:lnTo>
                    <a:pt x="10334978" y="0"/>
                  </a:lnTo>
                  <a:cubicBezTo>
                    <a:pt x="10434733" y="0"/>
                    <a:pt x="10515600" y="80867"/>
                    <a:pt x="10515600" y="180622"/>
                  </a:cubicBezTo>
                  <a:lnTo>
                    <a:pt x="10515600" y="903090"/>
                  </a:lnTo>
                  <a:cubicBezTo>
                    <a:pt x="10515600" y="1002845"/>
                    <a:pt x="10434733" y="1083712"/>
                    <a:pt x="10334978" y="1083712"/>
                  </a:cubicBezTo>
                  <a:lnTo>
                    <a:pt x="180622" y="1083712"/>
                  </a:lnTo>
                  <a:cubicBezTo>
                    <a:pt x="80867" y="1083712"/>
                    <a:pt x="0" y="1002845"/>
                    <a:pt x="0" y="903090"/>
                  </a:cubicBezTo>
                  <a:lnTo>
                    <a:pt x="0" y="1806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862" tIns="113862" rIns="113862" bIns="113862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Facilitating </a:t>
              </a:r>
              <a:r>
                <a:rPr lang="en-US" sz="1600" b="1" kern="1200" dirty="0">
                  <a:solidFill>
                    <a:srgbClr val="FFC00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transactions</a:t>
              </a:r>
              <a:r>
                <a:rPr lang="en-US" sz="1600" kern="1200" dirty="0">
                  <a:solidFill>
                    <a:schemeClr val="tx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: high-level operations built on primitive operations. Upon eventual failures, all successfully completed operations, until that point, will be rolled back.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450791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49923-8A02-9D53-3D6C-CB8CA605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  <a:effectLst/>
                <a:latin typeface="Futura" panose="020B0602020204020303" pitchFamily="34" charset="-79"/>
                <a:cs typeface="Futura" panose="020B0602020204020303" pitchFamily="34" charset="-79"/>
              </a:rPr>
              <a:t>Pros &amp; Cons</a:t>
            </a:r>
            <a:endParaRPr lang="en-US" b="1" dirty="0">
              <a:solidFill>
                <a:srgbClr val="FFC000"/>
              </a:solidFill>
              <a:latin typeface="Futura" panose="020B0602020204020303" pitchFamily="34" charset="-79"/>
              <a:cs typeface="Futura" panose="020B0602020204020303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92D76-B523-CFC8-995B-020574FCB397}"/>
              </a:ext>
            </a:extLst>
          </p:cNvPr>
          <p:cNvSpPr txBox="1"/>
          <p:nvPr/>
        </p:nvSpPr>
        <p:spPr>
          <a:xfrm>
            <a:off x="838200" y="1933903"/>
            <a:ext cx="442485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44444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Single Responsibility Principle</a:t>
            </a:r>
            <a:r>
              <a:rPr lang="en-US" sz="1600" b="0" dirty="0">
                <a:solidFill>
                  <a:srgbClr val="444444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. You can decouple classes that invoke operations from classes that perform these operations.</a:t>
            </a:r>
          </a:p>
          <a:p>
            <a:pPr algn="l"/>
            <a:endParaRPr lang="en-US" sz="1600" b="0" dirty="0">
              <a:solidFill>
                <a:srgbClr val="444444"/>
              </a:solidFill>
              <a:effectLst/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44444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Open/Closed Principle</a:t>
            </a:r>
            <a:r>
              <a:rPr lang="en-US" sz="1600" b="0" dirty="0">
                <a:solidFill>
                  <a:srgbClr val="444444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. You can introduce new commands into the app without breaking existing client code.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444444"/>
              </a:solidFill>
              <a:effectLst/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You can implement </a:t>
            </a:r>
            <a:r>
              <a:rPr lang="en-US" sz="1600" b="1" dirty="0">
                <a:solidFill>
                  <a:srgbClr val="444444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undo/redo.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444444"/>
              </a:solidFill>
              <a:effectLst/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You can implement </a:t>
            </a:r>
            <a:r>
              <a:rPr lang="en-US" sz="1600" b="1" dirty="0">
                <a:solidFill>
                  <a:srgbClr val="444444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deferred execution</a:t>
            </a:r>
            <a:r>
              <a:rPr lang="en-US" sz="1600" b="0" dirty="0">
                <a:solidFill>
                  <a:srgbClr val="444444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 of operations.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444444"/>
              </a:solidFill>
              <a:effectLst/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You can </a:t>
            </a:r>
            <a:r>
              <a:rPr lang="en-US" sz="1600" b="1" dirty="0">
                <a:solidFill>
                  <a:srgbClr val="444444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assemble a set of simple commands into a complex one</a:t>
            </a:r>
            <a:r>
              <a:rPr lang="en-US" sz="1600" b="0" dirty="0">
                <a:solidFill>
                  <a:srgbClr val="444444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  <a:p>
            <a:endParaRPr lang="en-US" sz="16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2A80EF-904A-73F0-1F96-893FF401FDCA}"/>
              </a:ext>
            </a:extLst>
          </p:cNvPr>
          <p:cNvSpPr txBox="1"/>
          <p:nvPr/>
        </p:nvSpPr>
        <p:spPr>
          <a:xfrm>
            <a:off x="6928944" y="1867680"/>
            <a:ext cx="4424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444444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The code </a:t>
            </a:r>
            <a:r>
              <a:rPr lang="en-US" sz="1600" b="1" i="0" dirty="0">
                <a:solidFill>
                  <a:srgbClr val="444444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may become more complicated 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since you’re introducing a whole new layer between senders and receivers.</a:t>
            </a:r>
            <a:endParaRPr lang="en-US" sz="16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33C2CC9-1071-7AB7-4354-2EA48F4F5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218" y="1867680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9844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C510-6D58-8DE2-2BB5-69CCCB0E4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64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Case Study: Mein-Kraft-Terraform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30BB-7DB8-ACAB-EBE1-78FB2944C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5FEA91-4DE0-AEA4-A36F-D8BD405DF726}"/>
              </a:ext>
            </a:extLst>
          </p:cNvPr>
          <p:cNvSpPr txBox="1">
            <a:spLocks/>
          </p:cNvSpPr>
          <p:nvPr/>
        </p:nvSpPr>
        <p:spPr>
          <a:xfrm>
            <a:off x="838200" y="1075766"/>
            <a:ext cx="10515600" cy="46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Futura" panose="020B0602020204020303" pitchFamily="34" charset="-79"/>
                <a:cs typeface="Futura" panose="020B0602020204020303" pitchFamily="34" charset="-79"/>
              </a:rPr>
              <a:t>a Minecraft-Inspired desktop game</a:t>
            </a:r>
          </a:p>
        </p:txBody>
      </p:sp>
      <p:pic>
        <p:nvPicPr>
          <p:cNvPr id="2054" name="Picture 6" descr="enter image description here">
            <a:extLst>
              <a:ext uri="{FF2B5EF4-FFF2-40B4-BE49-F238E27FC236}">
                <a16:creationId xmlns:a16="http://schemas.microsoft.com/office/drawing/2014/main" id="{F02DCB03-D251-D450-B232-71B80EA36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46554"/>
            <a:ext cx="8229600" cy="4846320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36000" t="-5000" r="-36000"/>
            </a:stretch>
          </a:blipFill>
          <a:effectLst>
            <a:softEdge rad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6FCF91-EC3C-846C-83F7-C494DEACEAF4}"/>
              </a:ext>
            </a:extLst>
          </p:cNvPr>
          <p:cNvSpPr txBox="1"/>
          <p:nvPr/>
        </p:nvSpPr>
        <p:spPr>
          <a:xfrm>
            <a:off x="4825575" y="6521873"/>
            <a:ext cx="25408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Fig.2: Landing Screen [3]</a:t>
            </a:r>
          </a:p>
        </p:txBody>
      </p:sp>
    </p:spTree>
    <p:extLst>
      <p:ext uri="{BB962C8B-B14F-4D97-AF65-F5344CB8AC3E}">
        <p14:creationId xmlns:p14="http://schemas.microsoft.com/office/powerpoint/2010/main" val="142381774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EFDDF1D-C4B2-B7EC-D0F9-56D5166B3CA2}"/>
              </a:ext>
            </a:extLst>
          </p:cNvPr>
          <p:cNvGrpSpPr/>
          <p:nvPr/>
        </p:nvGrpSpPr>
        <p:grpSpPr>
          <a:xfrm>
            <a:off x="1060323" y="429552"/>
            <a:ext cx="10071353" cy="5998895"/>
            <a:chOff x="1060323" y="332331"/>
            <a:chExt cx="10071353" cy="599889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2F3E62A-09D8-F5E6-F0DE-4AD3DAB8C2EC}"/>
                </a:ext>
              </a:extLst>
            </p:cNvPr>
            <p:cNvSpPr/>
            <p:nvPr/>
          </p:nvSpPr>
          <p:spPr>
            <a:xfrm>
              <a:off x="1060323" y="617992"/>
              <a:ext cx="4479175" cy="57132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63A173F-40E6-0A97-9947-1824D261EE51}"/>
                </a:ext>
              </a:extLst>
            </p:cNvPr>
            <p:cNvSpPr/>
            <p:nvPr/>
          </p:nvSpPr>
          <p:spPr>
            <a:xfrm>
              <a:off x="1239490" y="2674757"/>
              <a:ext cx="3448965" cy="3427940"/>
            </a:xfrm>
            <a:custGeom>
              <a:avLst/>
              <a:gdLst>
                <a:gd name="connsiteX0" fmla="*/ 0 w 3448965"/>
                <a:gd name="connsiteY0" fmla="*/ 0 h 3427940"/>
                <a:gd name="connsiteX1" fmla="*/ 3448965 w 3448965"/>
                <a:gd name="connsiteY1" fmla="*/ 0 h 3427940"/>
                <a:gd name="connsiteX2" fmla="*/ 3448965 w 3448965"/>
                <a:gd name="connsiteY2" fmla="*/ 3427940 h 3427940"/>
                <a:gd name="connsiteX3" fmla="*/ 0 w 3448965"/>
                <a:gd name="connsiteY3" fmla="*/ 3427940 h 3427940"/>
                <a:gd name="connsiteX4" fmla="*/ 0 w 3448965"/>
                <a:gd name="connsiteY4" fmla="*/ 0 h 34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965" h="3427940">
                  <a:moveTo>
                    <a:pt x="0" y="0"/>
                  </a:moveTo>
                  <a:lnTo>
                    <a:pt x="3448965" y="0"/>
                  </a:lnTo>
                  <a:lnTo>
                    <a:pt x="3448965" y="3427940"/>
                  </a:lnTo>
                  <a:lnTo>
                    <a:pt x="0" y="342794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1280" tIns="81280" rIns="81280" bIns="81280" numCol="1" spcCol="1270" anchor="b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>
                  <a:solidFill>
                    <a:srgbClr val="FFC000"/>
                  </a:solidFill>
                  <a:latin typeface="Futura" panose="020B0602020204020303" pitchFamily="34" charset="-79"/>
                  <a:cs typeface="Futura" panose="020B0602020204020303" pitchFamily="34" charset="-79"/>
                </a:rPr>
                <a:t>Novelties</a:t>
              </a:r>
              <a:endParaRPr lang="en-US" sz="3200" kern="12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D573425-9A92-FD8F-4496-C62BD51F8237}"/>
                </a:ext>
              </a:extLst>
            </p:cNvPr>
            <p:cNvSpPr/>
            <p:nvPr/>
          </p:nvSpPr>
          <p:spPr>
            <a:xfrm>
              <a:off x="4768211" y="332331"/>
              <a:ext cx="1542573" cy="1542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72D2419-B9FB-84F2-DA65-D749D8E0F6BA}"/>
                </a:ext>
              </a:extLst>
            </p:cNvPr>
            <p:cNvSpPr/>
            <p:nvPr/>
          </p:nvSpPr>
          <p:spPr>
            <a:xfrm>
              <a:off x="6310785" y="332331"/>
              <a:ext cx="4820891" cy="1542573"/>
            </a:xfrm>
            <a:custGeom>
              <a:avLst/>
              <a:gdLst>
                <a:gd name="connsiteX0" fmla="*/ 0 w 4820891"/>
                <a:gd name="connsiteY0" fmla="*/ 0 h 1542573"/>
                <a:gd name="connsiteX1" fmla="*/ 4820891 w 4820891"/>
                <a:gd name="connsiteY1" fmla="*/ 0 h 1542573"/>
                <a:gd name="connsiteX2" fmla="*/ 4820891 w 4820891"/>
                <a:gd name="connsiteY2" fmla="*/ 1542573 h 1542573"/>
                <a:gd name="connsiteX3" fmla="*/ 0 w 4820891"/>
                <a:gd name="connsiteY3" fmla="*/ 1542573 h 1542573"/>
                <a:gd name="connsiteX4" fmla="*/ 0 w 4820891"/>
                <a:gd name="connsiteY4" fmla="*/ 0 h 154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0891" h="1542573">
                  <a:moveTo>
                    <a:pt x="0" y="0"/>
                  </a:moveTo>
                  <a:lnTo>
                    <a:pt x="4820891" y="0"/>
                  </a:lnTo>
                  <a:lnTo>
                    <a:pt x="4820891" y="1542573"/>
                  </a:lnTo>
                  <a:lnTo>
                    <a:pt x="0" y="15425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880" tIns="27940" rIns="55880" bIns="27940" numCol="1" spcCol="1270" anchor="t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kern="12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Introduction of new forces</a:t>
              </a:r>
              <a:endParaRPr lang="en-US" sz="2200" kern="1200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Gravity force is applied to the entire world.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Slippery terrain according to the biome.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The player character can bounce almost like a ball. 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Parabolic fall when running and jumping (real-life jump).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EE4B0FF-4D0C-1622-601E-F8BFAD34F30F}"/>
                </a:ext>
              </a:extLst>
            </p:cNvPr>
            <p:cNvSpPr/>
            <p:nvPr/>
          </p:nvSpPr>
          <p:spPr>
            <a:xfrm>
              <a:off x="4768211" y="2152567"/>
              <a:ext cx="1542573" cy="1542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580958F-D93D-0497-F5A0-530E8C98BB5D}"/>
                </a:ext>
              </a:extLst>
            </p:cNvPr>
            <p:cNvSpPr/>
            <p:nvPr/>
          </p:nvSpPr>
          <p:spPr>
            <a:xfrm>
              <a:off x="6310785" y="2152567"/>
              <a:ext cx="4820891" cy="1542573"/>
            </a:xfrm>
            <a:custGeom>
              <a:avLst/>
              <a:gdLst>
                <a:gd name="connsiteX0" fmla="*/ 0 w 4820891"/>
                <a:gd name="connsiteY0" fmla="*/ 0 h 1542573"/>
                <a:gd name="connsiteX1" fmla="*/ 4820891 w 4820891"/>
                <a:gd name="connsiteY1" fmla="*/ 0 h 1542573"/>
                <a:gd name="connsiteX2" fmla="*/ 4820891 w 4820891"/>
                <a:gd name="connsiteY2" fmla="*/ 1542573 h 1542573"/>
                <a:gd name="connsiteX3" fmla="*/ 0 w 4820891"/>
                <a:gd name="connsiteY3" fmla="*/ 1542573 h 1542573"/>
                <a:gd name="connsiteX4" fmla="*/ 0 w 4820891"/>
                <a:gd name="connsiteY4" fmla="*/ 0 h 154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0891" h="1542573">
                  <a:moveTo>
                    <a:pt x="0" y="0"/>
                  </a:moveTo>
                  <a:lnTo>
                    <a:pt x="4820891" y="0"/>
                  </a:lnTo>
                  <a:lnTo>
                    <a:pt x="4820891" y="1542573"/>
                  </a:lnTo>
                  <a:lnTo>
                    <a:pt x="0" y="15425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880" tIns="27940" rIns="55880" bIns="27940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kern="1200" dirty="0"/>
                <a:t>Time portals</a:t>
              </a:r>
              <a:endParaRPr lang="en-US" sz="2200" kern="12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436650E-5EAF-6038-F905-2FD84E7BAEE0}"/>
                </a:ext>
              </a:extLst>
            </p:cNvPr>
            <p:cNvSpPr/>
            <p:nvPr/>
          </p:nvSpPr>
          <p:spPr>
            <a:xfrm>
              <a:off x="4768211" y="3972803"/>
              <a:ext cx="1542573" cy="1542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3B3F102-D2EA-9C19-3A07-399618029C71}"/>
                </a:ext>
              </a:extLst>
            </p:cNvPr>
            <p:cNvSpPr/>
            <p:nvPr/>
          </p:nvSpPr>
          <p:spPr>
            <a:xfrm>
              <a:off x="6310785" y="3972803"/>
              <a:ext cx="4820891" cy="1542573"/>
            </a:xfrm>
            <a:custGeom>
              <a:avLst/>
              <a:gdLst>
                <a:gd name="connsiteX0" fmla="*/ 0 w 4820891"/>
                <a:gd name="connsiteY0" fmla="*/ 0 h 1542573"/>
                <a:gd name="connsiteX1" fmla="*/ 4820891 w 4820891"/>
                <a:gd name="connsiteY1" fmla="*/ 0 h 1542573"/>
                <a:gd name="connsiteX2" fmla="*/ 4820891 w 4820891"/>
                <a:gd name="connsiteY2" fmla="*/ 1542573 h 1542573"/>
                <a:gd name="connsiteX3" fmla="*/ 0 w 4820891"/>
                <a:gd name="connsiteY3" fmla="*/ 1542573 h 1542573"/>
                <a:gd name="connsiteX4" fmla="*/ 0 w 4820891"/>
                <a:gd name="connsiteY4" fmla="*/ 0 h 154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0891" h="1542573">
                  <a:moveTo>
                    <a:pt x="0" y="0"/>
                  </a:moveTo>
                  <a:lnTo>
                    <a:pt x="4820891" y="0"/>
                  </a:lnTo>
                  <a:lnTo>
                    <a:pt x="4820891" y="1542573"/>
                  </a:lnTo>
                  <a:lnTo>
                    <a:pt x="0" y="15425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880" tIns="27940" rIns="55880" bIns="27940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kern="1200" dirty="0"/>
                <a:t>Space teleportation</a:t>
              </a:r>
              <a:endParaRPr lang="en-US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428867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54DF300-0E96-7A46-8277-6CCDA5152C7B}">
  <we:reference id="6a7bd4f3-0563-43af-8c08-79110eebdff6" version="1.1.1.0" store="EXCatalog" storeType="EXCatalog"/>
  <we:alternateReferences>
    <we:reference id="WA104381155" version="1.1.1.0" store="ro-RO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7864</TotalTime>
  <Words>885</Words>
  <Application>Microsoft Macintosh PowerPoint</Application>
  <PresentationFormat>Widescreen</PresentationFormat>
  <Paragraphs>112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Futura</vt:lpstr>
      <vt:lpstr>Futura Medium</vt:lpstr>
      <vt:lpstr>Futura Medium</vt:lpstr>
      <vt:lpstr>Office Theme</vt:lpstr>
      <vt:lpstr>Command  Design  Pattern</vt:lpstr>
      <vt:lpstr>Intent</vt:lpstr>
      <vt:lpstr>Participants</vt:lpstr>
      <vt:lpstr>Structure</vt:lpstr>
      <vt:lpstr>Novelty</vt:lpstr>
      <vt:lpstr>Applicability</vt:lpstr>
      <vt:lpstr>Pros &amp; Cons</vt:lpstr>
      <vt:lpstr>Case Study: Mein-Kraft-Terraform</vt:lpstr>
      <vt:lpstr>PowerPoint Presentation</vt:lpstr>
      <vt:lpstr>Pictures</vt:lpstr>
      <vt:lpstr>PowerPoint Presentation</vt:lpstr>
      <vt:lpstr>Interface &amp; Collection</vt:lpstr>
      <vt:lpstr>PowerPoint Presentation</vt:lpstr>
      <vt:lpstr>Interface &amp; Collection</vt:lpstr>
      <vt:lpstr>PowerPoint Presentation</vt:lpstr>
      <vt:lpstr>Put &amp; Destroy Blocks</vt:lpstr>
      <vt:lpstr>Put and destroy blocks</vt:lpstr>
      <vt:lpstr>Put &amp; Destroy Blocks</vt:lpstr>
      <vt:lpstr>Put and destroy blocks</vt:lpstr>
      <vt:lpstr>PowerPoint Presentation</vt:lpstr>
      <vt:lpstr>Exit Game &amp; Switch Game Mode</vt:lpstr>
      <vt:lpstr>PowerPoint Presentation</vt:lpstr>
      <vt:lpstr>Exit Game &amp; Switch Game Mode</vt:lpstr>
      <vt:lpstr>PowerPoint Presentation</vt:lpstr>
      <vt:lpstr>PowerPoint Presentation</vt:lpstr>
      <vt:lpstr>Gravity Force</vt:lpstr>
      <vt:lpstr>PowerPoint Presentation</vt:lpstr>
      <vt:lpstr>Gravity Force</vt:lpstr>
      <vt:lpstr>PowerPoint Presentation</vt:lpstr>
      <vt:lpstr>Executing Commands</vt:lpstr>
      <vt:lpstr>PowerPoint Presentation</vt:lpstr>
      <vt:lpstr>Integration Recap </vt:lpstr>
      <vt:lpstr>Case Study: Dataverse</vt:lpstr>
      <vt:lpstr>PowerPoint Presentation</vt:lpstr>
      <vt:lpstr>Interface &amp; Usage</vt:lpstr>
      <vt:lpstr>PowerPoint Presentation</vt:lpstr>
      <vt:lpstr>Interface &amp; 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of Command Submission</vt:lpstr>
      <vt:lpstr>PowerPoint Presentation</vt:lpstr>
      <vt:lpstr>Integration Recap &amp; Improvements</vt:lpstr>
      <vt:lpstr>Structure</vt:lpstr>
      <vt:lpstr>PowerPoint Presentation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Command  - Design Pattern -</dc:title>
  <dc:creator>CĂTĂLIN-ALEXANDRU CÂMPEAN</dc:creator>
  <cp:lastModifiedBy>CĂTĂLIN-ALEXANDRU CÂMPEAN</cp:lastModifiedBy>
  <cp:revision>13</cp:revision>
  <dcterms:created xsi:type="dcterms:W3CDTF">2023-04-11T11:53:06Z</dcterms:created>
  <dcterms:modified xsi:type="dcterms:W3CDTF">2023-04-27T13:43:12Z</dcterms:modified>
</cp:coreProperties>
</file>